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Catamaran"/>
      <p:regular r:id="rId19"/>
      <p:bold r:id="rId20"/>
    </p:embeddedFont>
    <p:embeddedFont>
      <p:font typeface="Fira Sans Extra Condensed Medium"/>
      <p:regular r:id="rId21"/>
      <p:bold r:id="rId22"/>
      <p:italic r:id="rId23"/>
      <p:boldItalic r:id="rId24"/>
    </p:embeddedFont>
    <p:embeddedFont>
      <p:font typeface="Livvic"/>
      <p:regular r:id="rId25"/>
      <p:bold r:id="rId26"/>
      <p:italic r:id="rId27"/>
      <p:boldItalic r:id="rId28"/>
    </p:embeddedFont>
    <p:embeddedFont>
      <p:font typeface="Catamaran Light"/>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Catamaran-bold.fntdata"/><Relationship Id="rId22" Type="http://schemas.openxmlformats.org/officeDocument/2006/relationships/font" Target="fonts/FiraSansExtraCondensedMedium-bold.fntdata"/><Relationship Id="rId21" Type="http://schemas.openxmlformats.org/officeDocument/2006/relationships/font" Target="fonts/FiraSansExtraCondensedMedium-regular.fntdata"/><Relationship Id="rId24" Type="http://schemas.openxmlformats.org/officeDocument/2006/relationships/font" Target="fonts/FiraSansExtraCondensedMedium-boldItalic.fntdata"/><Relationship Id="rId23" Type="http://schemas.openxmlformats.org/officeDocument/2006/relationships/font" Target="fonts/FiraSansExtraCondensedMedium-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Livvic-bold.fntdata"/><Relationship Id="rId25" Type="http://schemas.openxmlformats.org/officeDocument/2006/relationships/font" Target="fonts/Livvic-regular.fntdata"/><Relationship Id="rId28" Type="http://schemas.openxmlformats.org/officeDocument/2006/relationships/font" Target="fonts/Livvic-boldItalic.fntdata"/><Relationship Id="rId27" Type="http://schemas.openxmlformats.org/officeDocument/2006/relationships/font" Target="fonts/Livvic-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CatamaranLight-regular.fntdata"/><Relationship Id="rId7" Type="http://schemas.openxmlformats.org/officeDocument/2006/relationships/slide" Target="slides/slide3.xml"/><Relationship Id="rId8" Type="http://schemas.openxmlformats.org/officeDocument/2006/relationships/slide" Target="slides/slide4.xml"/><Relationship Id="rId30" Type="http://schemas.openxmlformats.org/officeDocument/2006/relationships/font" Target="fonts/CatamaranLight-bold.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Catamaran-regular.fntdata"/><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jp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ea080508e7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ea080508e7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a:t>
            </a:r>
            <a:endParaRPr b="1"/>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ea080508e7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ea080508e7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a:t>
            </a:r>
            <a:endParaRPr b="1"/>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ea080508e7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ea080508e7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Use this section to talk about any strategies you used to navigate the event when you competed. For example, how did you manage your time, how did you organize your notes, how did you split topics up between you and your partner, etc.?</a:t>
            </a:r>
            <a:endParaRPr b="1"/>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5158d5a3ec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5158d5a3ec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C4043"/>
                </a:solidFill>
              </a:rPr>
              <a:t>Here, you can link or mention any online or book resources that helped you in this event when you were a competitor. Try to avoid general resources like scioly wiki, because they probably already are familiar with it.</a:t>
            </a:r>
            <a:endParaRPr b="1" sz="1200">
              <a:solidFill>
                <a:srgbClr val="3C4043"/>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5465e7bc0b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5465e7bc0b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(replace picture with a picture from one of our tournaments)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3e13d9a7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3e13d9a7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C4043"/>
                </a:solidFill>
              </a:rPr>
              <a:t>For Builds: </a:t>
            </a:r>
            <a:r>
              <a:rPr lang="en" sz="1200">
                <a:solidFill>
                  <a:srgbClr val="3C4043"/>
                </a:solidFill>
              </a:rPr>
              <a:t>Replace</a:t>
            </a:r>
            <a:r>
              <a:rPr i="1" lang="en" sz="1200">
                <a:solidFill>
                  <a:srgbClr val="3C4043"/>
                </a:solidFill>
              </a:rPr>
              <a:t> difficult topics</a:t>
            </a:r>
            <a:r>
              <a:rPr lang="en" sz="1200">
                <a:solidFill>
                  <a:srgbClr val="3C4043"/>
                </a:solidFill>
              </a:rPr>
              <a:t> with </a:t>
            </a:r>
            <a:r>
              <a:rPr i="1" lang="en" sz="1200">
                <a:solidFill>
                  <a:srgbClr val="3C4043"/>
                </a:solidFill>
              </a:rPr>
              <a:t>physical principles</a:t>
            </a:r>
            <a:r>
              <a:rPr lang="en" sz="1200">
                <a:solidFill>
                  <a:srgbClr val="3C4043"/>
                </a:solidFill>
              </a:rPr>
              <a:t> </a:t>
            </a:r>
            <a:r>
              <a:rPr lang="en" sz="1200">
                <a:solidFill>
                  <a:srgbClr val="3C4043"/>
                </a:solidFill>
              </a:rPr>
              <a:t>involved</a:t>
            </a:r>
            <a:r>
              <a:rPr lang="en" sz="1200">
                <a:solidFill>
                  <a:srgbClr val="3C4043"/>
                </a:solidFill>
              </a:rPr>
              <a:t> in the build and replace </a:t>
            </a:r>
            <a:r>
              <a:rPr i="1" lang="en" sz="1200">
                <a:solidFill>
                  <a:srgbClr val="3C4043"/>
                </a:solidFill>
              </a:rPr>
              <a:t>common questions</a:t>
            </a:r>
            <a:r>
              <a:rPr lang="en" sz="1200">
                <a:solidFill>
                  <a:srgbClr val="3C4043"/>
                </a:solidFill>
              </a:rPr>
              <a:t> </a:t>
            </a:r>
            <a:r>
              <a:rPr lang="en" sz="1200">
                <a:solidFill>
                  <a:srgbClr val="3C4043"/>
                </a:solidFill>
              </a:rPr>
              <a:t>with</a:t>
            </a:r>
            <a:r>
              <a:rPr lang="en" sz="1200">
                <a:solidFill>
                  <a:srgbClr val="3C4043"/>
                </a:solidFill>
              </a:rPr>
              <a:t> </a:t>
            </a:r>
            <a:r>
              <a:rPr i="1" lang="en" sz="1200">
                <a:solidFill>
                  <a:srgbClr val="3C4043"/>
                </a:solidFill>
              </a:rPr>
              <a:t>common designs</a:t>
            </a:r>
            <a:endParaRPr i="1" sz="1200">
              <a:solidFill>
                <a:srgbClr val="3C4043"/>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5522eb7919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5522eb7919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Highlight key points from the rules sheet:</a:t>
            </a:r>
            <a:r>
              <a:rPr lang="en"/>
              <a:t> DESIGN LOGS that basically grant free points, most tested-on topics, point distribution so that competitors know what to prioritize, allowed notes and equipment, etc.</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3e13d9a7e_0_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3e13d9a7e_0_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This section should focus on topics that are more math-based (harder to self-teach), concepts that come only usually up in college level courses, or concepts that you struggled with when you competed in this event</a:t>
            </a:r>
            <a:endParaRPr b="1"/>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ea080508e7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ea080508e7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ea080508e7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ea080508e7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ea080508e7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ea080508e7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Feel free to add more topics and make sure that there are plenty of pictures/diagrams!</a:t>
            </a:r>
            <a:endParaRPr b="1"/>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3e13d9a7e_0_79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33e13d9a7e_0_79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ea080508e7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ea080508e7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 Try to get a mix of multiple choice and short answer or matching</a:t>
            </a:r>
            <a:endParaRPr b="1"/>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spTree>
      <p:nvGrpSpPr>
        <p:cNvPr id="8" name="Shape 8"/>
        <p:cNvGrpSpPr/>
        <p:nvPr/>
      </p:nvGrpSpPr>
      <p:grpSpPr>
        <a:xfrm>
          <a:off x="0" y="0"/>
          <a:ext cx="0" cy="0"/>
          <a:chOff x="0" y="0"/>
          <a:chExt cx="0" cy="0"/>
        </a:xfrm>
      </p:grpSpPr>
      <p:sp>
        <p:nvSpPr>
          <p:cNvPr id="9" name="Google Shape;9;p2"/>
          <p:cNvSpPr txBox="1"/>
          <p:nvPr>
            <p:ph type="ctrTitle"/>
          </p:nvPr>
        </p:nvSpPr>
        <p:spPr>
          <a:xfrm>
            <a:off x="1039575" y="1701225"/>
            <a:ext cx="4592400" cy="17823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0" name="Google Shape;10;p2"/>
          <p:cNvSpPr txBox="1"/>
          <p:nvPr>
            <p:ph idx="1" type="subTitle"/>
          </p:nvPr>
        </p:nvSpPr>
        <p:spPr>
          <a:xfrm>
            <a:off x="1039575" y="3206400"/>
            <a:ext cx="2402100" cy="717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35">
    <p:spTree>
      <p:nvGrpSpPr>
        <p:cNvPr id="61" name="Shape 61"/>
        <p:cNvGrpSpPr/>
        <p:nvPr/>
      </p:nvGrpSpPr>
      <p:grpSpPr>
        <a:xfrm>
          <a:off x="0" y="0"/>
          <a:ext cx="0" cy="0"/>
          <a:chOff x="0" y="0"/>
          <a:chExt cx="0" cy="0"/>
        </a:xfrm>
      </p:grpSpPr>
      <p:sp>
        <p:nvSpPr>
          <p:cNvPr id="62" name="Google Shape;62;p11"/>
          <p:cNvSpPr txBox="1"/>
          <p:nvPr>
            <p:ph type="title"/>
          </p:nvPr>
        </p:nvSpPr>
        <p:spPr>
          <a:xfrm>
            <a:off x="3200250" y="1742750"/>
            <a:ext cx="27432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3600"/>
            </a:lvl1pPr>
            <a:lvl2pPr lvl="1" algn="ctr">
              <a:spcBef>
                <a:spcPts val="0"/>
              </a:spcBef>
              <a:spcAft>
                <a:spcPts val="0"/>
              </a:spcAft>
              <a:buNone/>
              <a:defRPr sz="3600">
                <a:latin typeface="Catamaran Light"/>
                <a:ea typeface="Catamaran Light"/>
                <a:cs typeface="Catamaran Light"/>
                <a:sym typeface="Catamaran Light"/>
              </a:defRPr>
            </a:lvl2pPr>
            <a:lvl3pPr lvl="2" algn="ctr">
              <a:spcBef>
                <a:spcPts val="0"/>
              </a:spcBef>
              <a:spcAft>
                <a:spcPts val="0"/>
              </a:spcAft>
              <a:buNone/>
              <a:defRPr sz="3600">
                <a:latin typeface="Catamaran Light"/>
                <a:ea typeface="Catamaran Light"/>
                <a:cs typeface="Catamaran Light"/>
                <a:sym typeface="Catamaran Light"/>
              </a:defRPr>
            </a:lvl3pPr>
            <a:lvl4pPr lvl="3" algn="ctr">
              <a:spcBef>
                <a:spcPts val="0"/>
              </a:spcBef>
              <a:spcAft>
                <a:spcPts val="0"/>
              </a:spcAft>
              <a:buNone/>
              <a:defRPr sz="3600">
                <a:latin typeface="Catamaran Light"/>
                <a:ea typeface="Catamaran Light"/>
                <a:cs typeface="Catamaran Light"/>
                <a:sym typeface="Catamaran Light"/>
              </a:defRPr>
            </a:lvl4pPr>
            <a:lvl5pPr lvl="4" algn="ctr">
              <a:spcBef>
                <a:spcPts val="0"/>
              </a:spcBef>
              <a:spcAft>
                <a:spcPts val="0"/>
              </a:spcAft>
              <a:buNone/>
              <a:defRPr sz="3600">
                <a:latin typeface="Catamaran Light"/>
                <a:ea typeface="Catamaran Light"/>
                <a:cs typeface="Catamaran Light"/>
                <a:sym typeface="Catamaran Light"/>
              </a:defRPr>
            </a:lvl5pPr>
            <a:lvl6pPr lvl="5" algn="ctr">
              <a:spcBef>
                <a:spcPts val="0"/>
              </a:spcBef>
              <a:spcAft>
                <a:spcPts val="0"/>
              </a:spcAft>
              <a:buNone/>
              <a:defRPr sz="3600">
                <a:latin typeface="Catamaran Light"/>
                <a:ea typeface="Catamaran Light"/>
                <a:cs typeface="Catamaran Light"/>
                <a:sym typeface="Catamaran Light"/>
              </a:defRPr>
            </a:lvl6pPr>
            <a:lvl7pPr lvl="6" algn="ctr">
              <a:spcBef>
                <a:spcPts val="0"/>
              </a:spcBef>
              <a:spcAft>
                <a:spcPts val="0"/>
              </a:spcAft>
              <a:buNone/>
              <a:defRPr sz="3600">
                <a:latin typeface="Catamaran Light"/>
                <a:ea typeface="Catamaran Light"/>
                <a:cs typeface="Catamaran Light"/>
                <a:sym typeface="Catamaran Light"/>
              </a:defRPr>
            </a:lvl7pPr>
            <a:lvl8pPr lvl="7" algn="ctr">
              <a:spcBef>
                <a:spcPts val="0"/>
              </a:spcBef>
              <a:spcAft>
                <a:spcPts val="0"/>
              </a:spcAft>
              <a:buNone/>
              <a:defRPr sz="3600">
                <a:latin typeface="Catamaran Light"/>
                <a:ea typeface="Catamaran Light"/>
                <a:cs typeface="Catamaran Light"/>
                <a:sym typeface="Catamaran Light"/>
              </a:defRPr>
            </a:lvl8pPr>
            <a:lvl9pPr lvl="8" algn="ctr">
              <a:spcBef>
                <a:spcPts val="0"/>
              </a:spcBef>
              <a:spcAft>
                <a:spcPts val="0"/>
              </a:spcAft>
              <a:buNone/>
              <a:defRPr sz="3600">
                <a:latin typeface="Catamaran Light"/>
                <a:ea typeface="Catamaran Light"/>
                <a:cs typeface="Catamaran Light"/>
                <a:sym typeface="Catamaran Ligh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p:cSld name="CUSTOM_38">
    <p:spTree>
      <p:nvGrpSpPr>
        <p:cNvPr id="63" name="Shape 63"/>
        <p:cNvGrpSpPr/>
        <p:nvPr/>
      </p:nvGrpSpPr>
      <p:grpSpPr>
        <a:xfrm>
          <a:off x="0" y="0"/>
          <a:ext cx="0" cy="0"/>
          <a:chOff x="0" y="0"/>
          <a:chExt cx="0" cy="0"/>
        </a:xfrm>
      </p:grpSpPr>
      <p:sp>
        <p:nvSpPr>
          <p:cNvPr id="64" name="Google Shape;64;p12"/>
          <p:cNvSpPr txBox="1"/>
          <p:nvPr>
            <p:ph type="ctrTitle"/>
          </p:nvPr>
        </p:nvSpPr>
        <p:spPr>
          <a:xfrm>
            <a:off x="769725" y="1310050"/>
            <a:ext cx="34302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65" name="Google Shape;65;p12"/>
          <p:cNvSpPr txBox="1"/>
          <p:nvPr>
            <p:ph hasCustomPrompt="1" idx="2" type="title"/>
          </p:nvPr>
        </p:nvSpPr>
        <p:spPr>
          <a:xfrm rot="5400000">
            <a:off x="7142178" y="3570226"/>
            <a:ext cx="1738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6000"/>
            </a:lvl1pPr>
            <a:lvl2pPr lvl="1"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30">
    <p:spTree>
      <p:nvGrpSpPr>
        <p:cNvPr id="66" name="Shape 66"/>
        <p:cNvGrpSpPr/>
        <p:nvPr/>
      </p:nvGrpSpPr>
      <p:grpSpPr>
        <a:xfrm>
          <a:off x="0" y="0"/>
          <a:ext cx="0" cy="0"/>
          <a:chOff x="0" y="0"/>
          <a:chExt cx="0" cy="0"/>
        </a:xfrm>
      </p:grpSpPr>
      <p:sp>
        <p:nvSpPr>
          <p:cNvPr id="67" name="Google Shape;67;p13"/>
          <p:cNvSpPr txBox="1"/>
          <p:nvPr>
            <p:ph type="ctrTitle"/>
          </p:nvPr>
        </p:nvSpPr>
        <p:spPr>
          <a:xfrm>
            <a:off x="656422" y="1394416"/>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68" name="Google Shape;68;p13"/>
          <p:cNvSpPr txBox="1"/>
          <p:nvPr>
            <p:ph idx="1" type="subTitle"/>
          </p:nvPr>
        </p:nvSpPr>
        <p:spPr>
          <a:xfrm>
            <a:off x="656425" y="1886725"/>
            <a:ext cx="1563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69" name="Google Shape;69;p13"/>
          <p:cNvSpPr txBox="1"/>
          <p:nvPr>
            <p:ph idx="2" type="ctrTitle"/>
          </p:nvPr>
        </p:nvSpPr>
        <p:spPr>
          <a:xfrm>
            <a:off x="2650710" y="139441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0" name="Google Shape;70;p13"/>
          <p:cNvSpPr txBox="1"/>
          <p:nvPr>
            <p:ph idx="3" type="subTitle"/>
          </p:nvPr>
        </p:nvSpPr>
        <p:spPr>
          <a:xfrm>
            <a:off x="2610700" y="1886725"/>
            <a:ext cx="1961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1" name="Google Shape;71;p13"/>
          <p:cNvSpPr txBox="1"/>
          <p:nvPr>
            <p:ph idx="4" type="ctrTitle"/>
          </p:nvPr>
        </p:nvSpPr>
        <p:spPr>
          <a:xfrm>
            <a:off x="4638106" y="1394416"/>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72" name="Google Shape;72;p13"/>
          <p:cNvSpPr txBox="1"/>
          <p:nvPr>
            <p:ph idx="5" type="subTitle"/>
          </p:nvPr>
        </p:nvSpPr>
        <p:spPr>
          <a:xfrm>
            <a:off x="4878076" y="1886725"/>
            <a:ext cx="1648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73" name="Google Shape;73;p13"/>
          <p:cNvSpPr txBox="1"/>
          <p:nvPr>
            <p:ph idx="6" type="ctrTitle"/>
          </p:nvPr>
        </p:nvSpPr>
        <p:spPr>
          <a:xfrm rot="5400000">
            <a:off x="6865575" y="1466125"/>
            <a:ext cx="25530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74" name="Google Shape;74;p13"/>
          <p:cNvSpPr txBox="1"/>
          <p:nvPr>
            <p:ph idx="7" type="ctrTitle"/>
          </p:nvPr>
        </p:nvSpPr>
        <p:spPr>
          <a:xfrm>
            <a:off x="656422" y="3367816"/>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5" name="Google Shape;75;p13"/>
          <p:cNvSpPr txBox="1"/>
          <p:nvPr>
            <p:ph idx="8" type="subTitle"/>
          </p:nvPr>
        </p:nvSpPr>
        <p:spPr>
          <a:xfrm>
            <a:off x="656425" y="3860125"/>
            <a:ext cx="1563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76" name="Google Shape;76;p13"/>
          <p:cNvSpPr txBox="1"/>
          <p:nvPr>
            <p:ph idx="9" type="ctrTitle"/>
          </p:nvPr>
        </p:nvSpPr>
        <p:spPr>
          <a:xfrm>
            <a:off x="2650710" y="336781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7" name="Google Shape;77;p13"/>
          <p:cNvSpPr txBox="1"/>
          <p:nvPr>
            <p:ph idx="13" type="subTitle"/>
          </p:nvPr>
        </p:nvSpPr>
        <p:spPr>
          <a:xfrm>
            <a:off x="2610700" y="3860125"/>
            <a:ext cx="1961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8" name="Google Shape;78;p13"/>
          <p:cNvSpPr txBox="1"/>
          <p:nvPr>
            <p:ph idx="14" type="ctrTitle"/>
          </p:nvPr>
        </p:nvSpPr>
        <p:spPr>
          <a:xfrm>
            <a:off x="4638106" y="3367816"/>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79" name="Google Shape;79;p13"/>
          <p:cNvSpPr txBox="1"/>
          <p:nvPr>
            <p:ph idx="15" type="subTitle"/>
          </p:nvPr>
        </p:nvSpPr>
        <p:spPr>
          <a:xfrm>
            <a:off x="4878076" y="3860125"/>
            <a:ext cx="1648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USTOM_31">
    <p:spTree>
      <p:nvGrpSpPr>
        <p:cNvPr id="80" name="Shape 80"/>
        <p:cNvGrpSpPr/>
        <p:nvPr/>
      </p:nvGrpSpPr>
      <p:grpSpPr>
        <a:xfrm>
          <a:off x="0" y="0"/>
          <a:ext cx="0" cy="0"/>
          <a:chOff x="0" y="0"/>
          <a:chExt cx="0" cy="0"/>
        </a:xfrm>
      </p:grpSpPr>
      <p:sp>
        <p:nvSpPr>
          <p:cNvPr id="81" name="Google Shape;81;p14"/>
          <p:cNvSpPr txBox="1"/>
          <p:nvPr>
            <p:ph type="ctrTitle"/>
          </p:nvPr>
        </p:nvSpPr>
        <p:spPr>
          <a:xfrm rot="5400000">
            <a:off x="6603595" y="1930225"/>
            <a:ext cx="3481200" cy="487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1">
  <p:cSld name="CUSTOM_21">
    <p:spTree>
      <p:nvGrpSpPr>
        <p:cNvPr id="82" name="Shape 82"/>
        <p:cNvGrpSpPr/>
        <p:nvPr/>
      </p:nvGrpSpPr>
      <p:grpSpPr>
        <a:xfrm>
          <a:off x="0" y="0"/>
          <a:ext cx="0" cy="0"/>
          <a:chOff x="0" y="0"/>
          <a:chExt cx="0" cy="0"/>
        </a:xfrm>
      </p:grpSpPr>
      <p:sp>
        <p:nvSpPr>
          <p:cNvPr id="83" name="Google Shape;83;p15"/>
          <p:cNvSpPr txBox="1"/>
          <p:nvPr>
            <p:ph idx="1" type="subTitle"/>
          </p:nvPr>
        </p:nvSpPr>
        <p:spPr>
          <a:xfrm>
            <a:off x="4633950" y="1847896"/>
            <a:ext cx="18180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84" name="Google Shape;84;p15"/>
          <p:cNvSpPr txBox="1"/>
          <p:nvPr>
            <p:ph idx="2" type="subTitle"/>
          </p:nvPr>
        </p:nvSpPr>
        <p:spPr>
          <a:xfrm>
            <a:off x="4633950" y="3827870"/>
            <a:ext cx="18180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85" name="Google Shape;85;p15"/>
          <p:cNvSpPr txBox="1"/>
          <p:nvPr>
            <p:ph type="ctrTitle"/>
          </p:nvPr>
        </p:nvSpPr>
        <p:spPr>
          <a:xfrm>
            <a:off x="4633950" y="1539296"/>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6" name="Google Shape;86;p15"/>
          <p:cNvSpPr txBox="1"/>
          <p:nvPr>
            <p:ph idx="3" type="ctrTitle"/>
          </p:nvPr>
        </p:nvSpPr>
        <p:spPr>
          <a:xfrm>
            <a:off x="4633950" y="3519270"/>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7" name="Google Shape;87;p15"/>
          <p:cNvSpPr txBox="1"/>
          <p:nvPr>
            <p:ph idx="4" type="ctrTitle"/>
          </p:nvPr>
        </p:nvSpPr>
        <p:spPr>
          <a:xfrm rot="5400000">
            <a:off x="6917175" y="1414524"/>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extLst>
    <p:ext uri="{DCECCB84-F9BA-43D5-87BE-67443E8EF086}">
      <p15:sldGuideLst>
        <p15:guide id="1" orient="horz" pos="510">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5">
  <p:cSld name="CUSTOM_32">
    <p:spTree>
      <p:nvGrpSpPr>
        <p:cNvPr id="88" name="Shape 88"/>
        <p:cNvGrpSpPr/>
        <p:nvPr/>
      </p:nvGrpSpPr>
      <p:grpSpPr>
        <a:xfrm>
          <a:off x="0" y="0"/>
          <a:ext cx="0" cy="0"/>
          <a:chOff x="0" y="0"/>
          <a:chExt cx="0" cy="0"/>
        </a:xfrm>
      </p:grpSpPr>
      <p:sp>
        <p:nvSpPr>
          <p:cNvPr id="89" name="Google Shape;89;p16"/>
          <p:cNvSpPr txBox="1"/>
          <p:nvPr>
            <p:ph idx="1" type="subTitle"/>
          </p:nvPr>
        </p:nvSpPr>
        <p:spPr>
          <a:xfrm>
            <a:off x="2258125" y="3106325"/>
            <a:ext cx="3029100" cy="1009500"/>
          </a:xfrm>
          <a:prstGeom prst="rect">
            <a:avLst/>
          </a:prstGeom>
        </p:spPr>
        <p:txBody>
          <a:bodyPr anchorCtr="0" anchor="t" bIns="91425" lIns="91425" spcFirstLastPara="1" rIns="91425" wrap="square" tIns="91425">
            <a:noAutofit/>
          </a:bodyPr>
          <a:lstStyle>
            <a:lvl1pPr lvl="0">
              <a:spcBef>
                <a:spcPts val="0"/>
              </a:spcBef>
              <a:spcAft>
                <a:spcPts val="0"/>
              </a:spcAft>
              <a:buNone/>
              <a:defRPr sz="1100"/>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p:txBody>
      </p:sp>
      <p:sp>
        <p:nvSpPr>
          <p:cNvPr id="90" name="Google Shape;90;p16"/>
          <p:cNvSpPr txBox="1"/>
          <p:nvPr>
            <p:ph type="ctrTitle"/>
          </p:nvPr>
        </p:nvSpPr>
        <p:spPr>
          <a:xfrm rot="5400000">
            <a:off x="7241489" y="1041025"/>
            <a:ext cx="1702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4">
  <p:cSld name="CUSTOM_33">
    <p:spTree>
      <p:nvGrpSpPr>
        <p:cNvPr id="91" name="Shape 91"/>
        <p:cNvGrpSpPr/>
        <p:nvPr/>
      </p:nvGrpSpPr>
      <p:grpSpPr>
        <a:xfrm>
          <a:off x="0" y="0"/>
          <a:ext cx="0" cy="0"/>
          <a:chOff x="0" y="0"/>
          <a:chExt cx="0" cy="0"/>
        </a:xfrm>
      </p:grpSpPr>
      <p:sp>
        <p:nvSpPr>
          <p:cNvPr id="92" name="Google Shape;92;p17"/>
          <p:cNvSpPr txBox="1"/>
          <p:nvPr>
            <p:ph idx="1" type="subTitle"/>
          </p:nvPr>
        </p:nvSpPr>
        <p:spPr>
          <a:xfrm flipH="1">
            <a:off x="840600" y="2432150"/>
            <a:ext cx="1650300" cy="753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solidFill>
                  <a:srgbClr val="000000"/>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93" name="Google Shape;93;p17"/>
          <p:cNvSpPr txBox="1"/>
          <p:nvPr>
            <p:ph idx="2" type="subTitle"/>
          </p:nvPr>
        </p:nvSpPr>
        <p:spPr>
          <a:xfrm>
            <a:off x="4702174" y="1049093"/>
            <a:ext cx="19602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94" name="Google Shape;94;p17"/>
          <p:cNvSpPr txBox="1"/>
          <p:nvPr>
            <p:ph type="ctrTitle"/>
          </p:nvPr>
        </p:nvSpPr>
        <p:spPr>
          <a:xfrm>
            <a:off x="-533400" y="2047350"/>
            <a:ext cx="3024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95" name="Google Shape;95;p17"/>
          <p:cNvSpPr txBox="1"/>
          <p:nvPr>
            <p:ph idx="3" type="ctrTitle"/>
          </p:nvPr>
        </p:nvSpPr>
        <p:spPr>
          <a:xfrm>
            <a:off x="4702174" y="664293"/>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96" name="Google Shape;96;p17"/>
          <p:cNvSpPr txBox="1"/>
          <p:nvPr>
            <p:ph idx="4" type="subTitle"/>
          </p:nvPr>
        </p:nvSpPr>
        <p:spPr>
          <a:xfrm>
            <a:off x="4702174" y="3788925"/>
            <a:ext cx="2214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97" name="Google Shape;97;p17"/>
          <p:cNvSpPr txBox="1"/>
          <p:nvPr>
            <p:ph idx="5" type="ctrTitle"/>
          </p:nvPr>
        </p:nvSpPr>
        <p:spPr>
          <a:xfrm>
            <a:off x="4702174" y="3389725"/>
            <a:ext cx="24756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98" name="Google Shape;98;p17"/>
          <p:cNvSpPr txBox="1"/>
          <p:nvPr>
            <p:ph idx="6" type="ctrTitle"/>
          </p:nvPr>
        </p:nvSpPr>
        <p:spPr>
          <a:xfrm rot="5400000">
            <a:off x="6860962"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extLst>
    <p:ext uri="{DCECCB84-F9BA-43D5-87BE-67443E8EF086}">
      <p15:sldGuideLst>
        <p15:guide id="1" orient="horz" pos="510">
          <p15:clr>
            <a:srgbClr val="FA7B17"/>
          </p15:clr>
        </p15:guide>
        <p15:guide id="2" pos="454">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2">
  <p:cSld name="CUSTOM_34">
    <p:spTree>
      <p:nvGrpSpPr>
        <p:cNvPr id="99" name="Shape 99"/>
        <p:cNvGrpSpPr/>
        <p:nvPr/>
      </p:nvGrpSpPr>
      <p:grpSpPr>
        <a:xfrm>
          <a:off x="0" y="0"/>
          <a:ext cx="0" cy="0"/>
          <a:chOff x="0" y="0"/>
          <a:chExt cx="0" cy="0"/>
        </a:xfrm>
      </p:grpSpPr>
      <p:sp>
        <p:nvSpPr>
          <p:cNvPr id="100" name="Google Shape;100;p18"/>
          <p:cNvSpPr txBox="1"/>
          <p:nvPr>
            <p:ph type="ctrTitle"/>
          </p:nvPr>
        </p:nvSpPr>
        <p:spPr>
          <a:xfrm rot="5400000">
            <a:off x="6860962"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01" name="Google Shape;101;p18"/>
          <p:cNvSpPr txBox="1"/>
          <p:nvPr>
            <p:ph idx="1" type="subTitle"/>
          </p:nvPr>
        </p:nvSpPr>
        <p:spPr>
          <a:xfrm>
            <a:off x="1579064" y="2147200"/>
            <a:ext cx="16266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102" name="Google Shape;102;p18"/>
          <p:cNvSpPr txBox="1"/>
          <p:nvPr>
            <p:ph idx="2" type="ctrTitle"/>
          </p:nvPr>
        </p:nvSpPr>
        <p:spPr>
          <a:xfrm>
            <a:off x="1579064" y="1762400"/>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03" name="Google Shape;103;p18"/>
          <p:cNvSpPr txBox="1"/>
          <p:nvPr>
            <p:ph idx="3" type="subTitle"/>
          </p:nvPr>
        </p:nvSpPr>
        <p:spPr>
          <a:xfrm>
            <a:off x="4068269" y="2147200"/>
            <a:ext cx="16266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solidFill>
                  <a:srgbClr val="000000"/>
                </a:solidFill>
              </a:defRPr>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
        <p:nvSpPr>
          <p:cNvPr id="104" name="Google Shape;104;p18"/>
          <p:cNvSpPr txBox="1"/>
          <p:nvPr>
            <p:ph idx="4" type="ctrTitle"/>
          </p:nvPr>
        </p:nvSpPr>
        <p:spPr>
          <a:xfrm>
            <a:off x="3075567" y="1762400"/>
            <a:ext cx="2619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6">
  <p:cSld name="CUSTOM_11_1_2_1">
    <p:spTree>
      <p:nvGrpSpPr>
        <p:cNvPr id="105" name="Shape 105"/>
        <p:cNvGrpSpPr/>
        <p:nvPr/>
      </p:nvGrpSpPr>
      <p:grpSpPr>
        <a:xfrm>
          <a:off x="0" y="0"/>
          <a:ext cx="0" cy="0"/>
          <a:chOff x="0" y="0"/>
          <a:chExt cx="0" cy="0"/>
        </a:xfrm>
      </p:grpSpPr>
      <p:sp>
        <p:nvSpPr>
          <p:cNvPr id="106" name="Google Shape;106;p19"/>
          <p:cNvSpPr txBox="1"/>
          <p:nvPr>
            <p:ph type="ctrTitle"/>
          </p:nvPr>
        </p:nvSpPr>
        <p:spPr>
          <a:xfrm>
            <a:off x="831200" y="376498"/>
            <a:ext cx="3867300" cy="20541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p:txBody>
      </p:sp>
      <p:sp>
        <p:nvSpPr>
          <p:cNvPr id="107" name="Google Shape;107;p19"/>
          <p:cNvSpPr txBox="1"/>
          <p:nvPr>
            <p:ph idx="1" type="subTitle"/>
          </p:nvPr>
        </p:nvSpPr>
        <p:spPr>
          <a:xfrm>
            <a:off x="831200" y="2314225"/>
            <a:ext cx="3081600" cy="178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chemeClr val="lt1"/>
              </a:buClr>
              <a:buSzPts val="1200"/>
              <a:buNone/>
              <a:defRPr>
                <a:solidFill>
                  <a:schemeClr val="lt1"/>
                </a:solidFill>
              </a:defRPr>
            </a:lvl2pPr>
            <a:lvl3pPr lvl="2" rtl="0">
              <a:lnSpc>
                <a:spcPct val="100000"/>
              </a:lnSpc>
              <a:spcBef>
                <a:spcPts val="0"/>
              </a:spcBef>
              <a:spcAft>
                <a:spcPts val="0"/>
              </a:spcAft>
              <a:buClr>
                <a:schemeClr val="lt1"/>
              </a:buClr>
              <a:buSzPts val="1200"/>
              <a:buNone/>
              <a:defRPr>
                <a:solidFill>
                  <a:schemeClr val="lt1"/>
                </a:solidFill>
              </a:defRPr>
            </a:lvl3pPr>
            <a:lvl4pPr lvl="3" rtl="0">
              <a:lnSpc>
                <a:spcPct val="100000"/>
              </a:lnSpc>
              <a:spcBef>
                <a:spcPts val="0"/>
              </a:spcBef>
              <a:spcAft>
                <a:spcPts val="0"/>
              </a:spcAft>
              <a:buClr>
                <a:schemeClr val="lt1"/>
              </a:buClr>
              <a:buSzPts val="1200"/>
              <a:buNone/>
              <a:defRPr>
                <a:solidFill>
                  <a:schemeClr val="lt1"/>
                </a:solidFill>
              </a:defRPr>
            </a:lvl4pPr>
            <a:lvl5pPr lvl="4" rtl="0">
              <a:lnSpc>
                <a:spcPct val="100000"/>
              </a:lnSpc>
              <a:spcBef>
                <a:spcPts val="0"/>
              </a:spcBef>
              <a:spcAft>
                <a:spcPts val="0"/>
              </a:spcAft>
              <a:buClr>
                <a:schemeClr val="lt1"/>
              </a:buClr>
              <a:buSzPts val="1200"/>
              <a:buNone/>
              <a:defRPr>
                <a:solidFill>
                  <a:schemeClr val="lt1"/>
                </a:solidFill>
              </a:defRPr>
            </a:lvl5pPr>
            <a:lvl6pPr lvl="5" rtl="0">
              <a:lnSpc>
                <a:spcPct val="100000"/>
              </a:lnSpc>
              <a:spcBef>
                <a:spcPts val="0"/>
              </a:spcBef>
              <a:spcAft>
                <a:spcPts val="0"/>
              </a:spcAft>
              <a:buClr>
                <a:schemeClr val="lt1"/>
              </a:buClr>
              <a:buSzPts val="1200"/>
              <a:buNone/>
              <a:defRPr>
                <a:solidFill>
                  <a:schemeClr val="lt1"/>
                </a:solidFill>
              </a:defRPr>
            </a:lvl6pPr>
            <a:lvl7pPr lvl="6" rtl="0">
              <a:lnSpc>
                <a:spcPct val="100000"/>
              </a:lnSpc>
              <a:spcBef>
                <a:spcPts val="0"/>
              </a:spcBef>
              <a:spcAft>
                <a:spcPts val="0"/>
              </a:spcAft>
              <a:buClr>
                <a:schemeClr val="lt1"/>
              </a:buClr>
              <a:buSzPts val="1200"/>
              <a:buNone/>
              <a:defRPr>
                <a:solidFill>
                  <a:schemeClr val="lt1"/>
                </a:solidFill>
              </a:defRPr>
            </a:lvl7pPr>
            <a:lvl8pPr lvl="7" rtl="0">
              <a:lnSpc>
                <a:spcPct val="100000"/>
              </a:lnSpc>
              <a:spcBef>
                <a:spcPts val="0"/>
              </a:spcBef>
              <a:spcAft>
                <a:spcPts val="0"/>
              </a:spcAft>
              <a:buClr>
                <a:schemeClr val="lt1"/>
              </a:buClr>
              <a:buSzPts val="1200"/>
              <a:buNone/>
              <a:defRPr>
                <a:solidFill>
                  <a:schemeClr val="lt1"/>
                </a:solidFill>
              </a:defRPr>
            </a:lvl8pPr>
            <a:lvl9pPr lvl="8" rtl="0">
              <a:lnSpc>
                <a:spcPct val="100000"/>
              </a:lnSpc>
              <a:spcBef>
                <a:spcPts val="0"/>
              </a:spcBef>
              <a:spcAft>
                <a:spcPts val="0"/>
              </a:spcAft>
              <a:buClr>
                <a:schemeClr val="lt1"/>
              </a:buClr>
              <a:buSzPts val="1200"/>
              <a:buNone/>
              <a:defRPr>
                <a:solidFill>
                  <a:schemeClr val="l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CUSTOM_25">
    <p:spTree>
      <p:nvGrpSpPr>
        <p:cNvPr id="108" name="Shape 108"/>
        <p:cNvGrpSpPr/>
        <p:nvPr/>
      </p:nvGrpSpPr>
      <p:grpSpPr>
        <a:xfrm>
          <a:off x="0" y="0"/>
          <a:ext cx="0" cy="0"/>
          <a:chOff x="0" y="0"/>
          <a:chExt cx="0" cy="0"/>
        </a:xfrm>
      </p:grpSpPr>
      <p:sp>
        <p:nvSpPr>
          <p:cNvPr id="109" name="Google Shape;109;p20"/>
          <p:cNvSpPr txBox="1"/>
          <p:nvPr>
            <p:ph idx="1" type="body"/>
          </p:nvPr>
        </p:nvSpPr>
        <p:spPr>
          <a:xfrm>
            <a:off x="642050" y="213480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110" name="Google Shape;110;p20"/>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2">
    <p:spTree>
      <p:nvGrpSpPr>
        <p:cNvPr id="11" name="Shape 11"/>
        <p:cNvGrpSpPr/>
        <p:nvPr/>
      </p:nvGrpSpPr>
      <p:grpSpPr>
        <a:xfrm>
          <a:off x="0" y="0"/>
          <a:ext cx="0" cy="0"/>
          <a:chOff x="0" y="0"/>
          <a:chExt cx="0" cy="0"/>
        </a:xfrm>
      </p:grpSpPr>
      <p:sp>
        <p:nvSpPr>
          <p:cNvPr id="12" name="Google Shape;12;p3"/>
          <p:cNvSpPr txBox="1"/>
          <p:nvPr>
            <p:ph type="ctrTitle"/>
          </p:nvPr>
        </p:nvSpPr>
        <p:spPr>
          <a:xfrm>
            <a:off x="3423902" y="387473"/>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3" name="Google Shape;13;p3"/>
          <p:cNvSpPr txBox="1"/>
          <p:nvPr>
            <p:ph idx="1" type="subTitle"/>
          </p:nvPr>
        </p:nvSpPr>
        <p:spPr>
          <a:xfrm>
            <a:off x="3423900" y="802521"/>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4" name="Google Shape;14;p3"/>
          <p:cNvSpPr txBox="1"/>
          <p:nvPr>
            <p:ph hasCustomPrompt="1" idx="2" type="title"/>
          </p:nvPr>
        </p:nvSpPr>
        <p:spPr>
          <a:xfrm>
            <a:off x="2023007" y="654113"/>
            <a:ext cx="17391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p:nvPr>
            <p:ph idx="3" type="ctrTitle"/>
          </p:nvPr>
        </p:nvSpPr>
        <p:spPr>
          <a:xfrm>
            <a:off x="3425264" y="1224286"/>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6" name="Google Shape;16;p3"/>
          <p:cNvSpPr txBox="1"/>
          <p:nvPr>
            <p:ph idx="4" type="subTitle"/>
          </p:nvPr>
        </p:nvSpPr>
        <p:spPr>
          <a:xfrm>
            <a:off x="3425259" y="1638859"/>
            <a:ext cx="19767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7" name="Google Shape;17;p3"/>
          <p:cNvSpPr txBox="1"/>
          <p:nvPr>
            <p:ph hasCustomPrompt="1" idx="5" type="title"/>
          </p:nvPr>
        </p:nvSpPr>
        <p:spPr>
          <a:xfrm>
            <a:off x="2023007" y="1488788"/>
            <a:ext cx="16152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p:nvPr>
            <p:ph idx="6" type="ctrTitle"/>
          </p:nvPr>
        </p:nvSpPr>
        <p:spPr>
          <a:xfrm>
            <a:off x="3427999" y="2061098"/>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9" name="Google Shape;19;p3"/>
          <p:cNvSpPr txBox="1"/>
          <p:nvPr>
            <p:ph idx="7" type="subTitle"/>
          </p:nvPr>
        </p:nvSpPr>
        <p:spPr>
          <a:xfrm>
            <a:off x="3427997" y="2475197"/>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0" name="Google Shape;20;p3"/>
          <p:cNvSpPr txBox="1"/>
          <p:nvPr>
            <p:ph hasCustomPrompt="1" idx="8" type="title"/>
          </p:nvPr>
        </p:nvSpPr>
        <p:spPr>
          <a:xfrm>
            <a:off x="2023007" y="2323463"/>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p:nvPr>
            <p:ph idx="9" type="ctrTitle"/>
          </p:nvPr>
        </p:nvSpPr>
        <p:spPr>
          <a:xfrm rot="5400000">
            <a:off x="6601629"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2" name="Google Shape;22;p3"/>
          <p:cNvSpPr txBox="1"/>
          <p:nvPr>
            <p:ph idx="13" type="ctrTitle"/>
          </p:nvPr>
        </p:nvSpPr>
        <p:spPr>
          <a:xfrm>
            <a:off x="3427999" y="2897911"/>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3" name="Google Shape;23;p3"/>
          <p:cNvSpPr txBox="1"/>
          <p:nvPr>
            <p:ph idx="14" type="subTitle"/>
          </p:nvPr>
        </p:nvSpPr>
        <p:spPr>
          <a:xfrm>
            <a:off x="3427997" y="3311534"/>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4" name="Google Shape;24;p3"/>
          <p:cNvSpPr txBox="1"/>
          <p:nvPr>
            <p:ph hasCustomPrompt="1" idx="15" type="title"/>
          </p:nvPr>
        </p:nvSpPr>
        <p:spPr>
          <a:xfrm>
            <a:off x="2023007" y="3158138"/>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p:nvPr>
            <p:ph idx="16" type="ctrTitle"/>
          </p:nvPr>
        </p:nvSpPr>
        <p:spPr>
          <a:xfrm>
            <a:off x="3427999" y="3734723"/>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6" name="Google Shape;26;p3"/>
          <p:cNvSpPr txBox="1"/>
          <p:nvPr>
            <p:ph idx="17" type="subTitle"/>
          </p:nvPr>
        </p:nvSpPr>
        <p:spPr>
          <a:xfrm>
            <a:off x="3427997" y="4147872"/>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7" name="Google Shape;27;p3"/>
          <p:cNvSpPr txBox="1"/>
          <p:nvPr>
            <p:ph hasCustomPrompt="1" idx="18" type="title"/>
          </p:nvPr>
        </p:nvSpPr>
        <p:spPr>
          <a:xfrm>
            <a:off x="2023007" y="3992813"/>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CUSTOM_25_1">
    <p:spTree>
      <p:nvGrpSpPr>
        <p:cNvPr id="111" name="Shape 111"/>
        <p:cNvGrpSpPr/>
        <p:nvPr/>
      </p:nvGrpSpPr>
      <p:grpSpPr>
        <a:xfrm>
          <a:off x="0" y="0"/>
          <a:ext cx="0" cy="0"/>
          <a:chOff x="0" y="0"/>
          <a:chExt cx="0" cy="0"/>
        </a:xfrm>
      </p:grpSpPr>
      <p:sp>
        <p:nvSpPr>
          <p:cNvPr id="112" name="Google Shape;112;p21"/>
          <p:cNvSpPr txBox="1"/>
          <p:nvPr>
            <p:ph idx="1" type="body"/>
          </p:nvPr>
        </p:nvSpPr>
        <p:spPr>
          <a:xfrm>
            <a:off x="642050" y="127755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113" name="Google Shape;113;p21"/>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14" name="Google Shape;114;p21"/>
          <p:cNvSpPr txBox="1"/>
          <p:nvPr>
            <p:ph idx="2" type="subTitle"/>
          </p:nvPr>
        </p:nvSpPr>
        <p:spPr>
          <a:xfrm>
            <a:off x="642050" y="540000"/>
            <a:ext cx="4655400" cy="96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chemeClr val="lt1"/>
              </a:buClr>
              <a:buSzPts val="1200"/>
              <a:buNone/>
              <a:defRPr>
                <a:solidFill>
                  <a:schemeClr val="lt1"/>
                </a:solidFill>
              </a:defRPr>
            </a:lvl2pPr>
            <a:lvl3pPr lvl="2" rtl="0">
              <a:lnSpc>
                <a:spcPct val="100000"/>
              </a:lnSpc>
              <a:spcBef>
                <a:spcPts val="0"/>
              </a:spcBef>
              <a:spcAft>
                <a:spcPts val="0"/>
              </a:spcAft>
              <a:buClr>
                <a:schemeClr val="lt1"/>
              </a:buClr>
              <a:buSzPts val="1200"/>
              <a:buNone/>
              <a:defRPr>
                <a:solidFill>
                  <a:schemeClr val="lt1"/>
                </a:solidFill>
              </a:defRPr>
            </a:lvl3pPr>
            <a:lvl4pPr lvl="3" rtl="0">
              <a:lnSpc>
                <a:spcPct val="100000"/>
              </a:lnSpc>
              <a:spcBef>
                <a:spcPts val="0"/>
              </a:spcBef>
              <a:spcAft>
                <a:spcPts val="0"/>
              </a:spcAft>
              <a:buClr>
                <a:schemeClr val="lt1"/>
              </a:buClr>
              <a:buSzPts val="1200"/>
              <a:buNone/>
              <a:defRPr>
                <a:solidFill>
                  <a:schemeClr val="lt1"/>
                </a:solidFill>
              </a:defRPr>
            </a:lvl4pPr>
            <a:lvl5pPr lvl="4" rtl="0">
              <a:lnSpc>
                <a:spcPct val="100000"/>
              </a:lnSpc>
              <a:spcBef>
                <a:spcPts val="0"/>
              </a:spcBef>
              <a:spcAft>
                <a:spcPts val="0"/>
              </a:spcAft>
              <a:buClr>
                <a:schemeClr val="lt1"/>
              </a:buClr>
              <a:buSzPts val="1200"/>
              <a:buNone/>
              <a:defRPr>
                <a:solidFill>
                  <a:schemeClr val="lt1"/>
                </a:solidFill>
              </a:defRPr>
            </a:lvl5pPr>
            <a:lvl6pPr lvl="5" rtl="0">
              <a:lnSpc>
                <a:spcPct val="100000"/>
              </a:lnSpc>
              <a:spcBef>
                <a:spcPts val="0"/>
              </a:spcBef>
              <a:spcAft>
                <a:spcPts val="0"/>
              </a:spcAft>
              <a:buClr>
                <a:schemeClr val="lt1"/>
              </a:buClr>
              <a:buSzPts val="1200"/>
              <a:buNone/>
              <a:defRPr>
                <a:solidFill>
                  <a:schemeClr val="lt1"/>
                </a:solidFill>
              </a:defRPr>
            </a:lvl6pPr>
            <a:lvl7pPr lvl="6" rtl="0">
              <a:lnSpc>
                <a:spcPct val="100000"/>
              </a:lnSpc>
              <a:spcBef>
                <a:spcPts val="0"/>
              </a:spcBef>
              <a:spcAft>
                <a:spcPts val="0"/>
              </a:spcAft>
              <a:buClr>
                <a:schemeClr val="lt1"/>
              </a:buClr>
              <a:buSzPts val="1200"/>
              <a:buNone/>
              <a:defRPr>
                <a:solidFill>
                  <a:schemeClr val="lt1"/>
                </a:solidFill>
              </a:defRPr>
            </a:lvl7pPr>
            <a:lvl8pPr lvl="7" rtl="0">
              <a:lnSpc>
                <a:spcPct val="100000"/>
              </a:lnSpc>
              <a:spcBef>
                <a:spcPts val="0"/>
              </a:spcBef>
              <a:spcAft>
                <a:spcPts val="0"/>
              </a:spcAft>
              <a:buClr>
                <a:schemeClr val="lt1"/>
              </a:buClr>
              <a:buSzPts val="1200"/>
              <a:buNone/>
              <a:defRPr>
                <a:solidFill>
                  <a:schemeClr val="lt1"/>
                </a:solidFill>
              </a:defRPr>
            </a:lvl8pPr>
            <a:lvl9pPr lvl="8" rtl="0">
              <a:lnSpc>
                <a:spcPct val="100000"/>
              </a:lnSpc>
              <a:spcBef>
                <a:spcPts val="0"/>
              </a:spcBef>
              <a:spcAft>
                <a:spcPts val="0"/>
              </a:spcAft>
              <a:buClr>
                <a:schemeClr val="lt1"/>
              </a:buClr>
              <a:buSzPts val="1200"/>
              <a:buNone/>
              <a:defRPr>
                <a:solidFill>
                  <a:schemeClr val="l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3">
    <p:spTree>
      <p:nvGrpSpPr>
        <p:cNvPr id="28" name="Shape 28"/>
        <p:cNvGrpSpPr/>
        <p:nvPr/>
      </p:nvGrpSpPr>
      <p:grpSpPr>
        <a:xfrm>
          <a:off x="0" y="0"/>
          <a:ext cx="0" cy="0"/>
          <a:chOff x="0" y="0"/>
          <a:chExt cx="0" cy="0"/>
        </a:xfrm>
      </p:grpSpPr>
      <p:sp>
        <p:nvSpPr>
          <p:cNvPr id="29" name="Google Shape;29;p4"/>
          <p:cNvSpPr txBox="1"/>
          <p:nvPr>
            <p:ph type="title"/>
          </p:nvPr>
        </p:nvSpPr>
        <p:spPr>
          <a:xfrm>
            <a:off x="672375" y="1432475"/>
            <a:ext cx="3498000" cy="8967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p:txBody>
      </p:sp>
      <p:sp>
        <p:nvSpPr>
          <p:cNvPr id="30" name="Google Shape;30;p4"/>
          <p:cNvSpPr txBox="1"/>
          <p:nvPr>
            <p:ph idx="1" type="subTitle"/>
          </p:nvPr>
        </p:nvSpPr>
        <p:spPr>
          <a:xfrm flipH="1">
            <a:off x="1667175" y="2154225"/>
            <a:ext cx="2503200" cy="1170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1">
  <p:cSld name="CUSTOM_27_1_1">
    <p:spTree>
      <p:nvGrpSpPr>
        <p:cNvPr id="31" name="Shape 31"/>
        <p:cNvGrpSpPr/>
        <p:nvPr/>
      </p:nvGrpSpPr>
      <p:grpSpPr>
        <a:xfrm>
          <a:off x="0" y="0"/>
          <a:ext cx="0" cy="0"/>
          <a:chOff x="0" y="0"/>
          <a:chExt cx="0" cy="0"/>
        </a:xfrm>
      </p:grpSpPr>
      <p:sp>
        <p:nvSpPr>
          <p:cNvPr id="32" name="Google Shape;32;p5"/>
          <p:cNvSpPr txBox="1"/>
          <p:nvPr>
            <p:ph type="ctrTitle"/>
          </p:nvPr>
        </p:nvSpPr>
        <p:spPr>
          <a:xfrm>
            <a:off x="631875" y="842025"/>
            <a:ext cx="287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3" name="Google Shape;33;p5"/>
          <p:cNvSpPr txBox="1"/>
          <p:nvPr>
            <p:ph idx="1" type="subTitle"/>
          </p:nvPr>
        </p:nvSpPr>
        <p:spPr>
          <a:xfrm>
            <a:off x="631884" y="1410841"/>
            <a:ext cx="2480700" cy="53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4" name="Google Shape;34;p5"/>
          <p:cNvSpPr txBox="1"/>
          <p:nvPr>
            <p:ph idx="2" type="ctrTitle"/>
          </p:nvPr>
        </p:nvSpPr>
        <p:spPr>
          <a:xfrm>
            <a:off x="4213664" y="842025"/>
            <a:ext cx="26979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5"/>
          <p:cNvSpPr txBox="1"/>
          <p:nvPr>
            <p:ph idx="3" type="subTitle"/>
          </p:nvPr>
        </p:nvSpPr>
        <p:spPr>
          <a:xfrm>
            <a:off x="4213664" y="1410841"/>
            <a:ext cx="2586000" cy="74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6" name="Google Shape;36;p5"/>
          <p:cNvSpPr txBox="1"/>
          <p:nvPr>
            <p:ph idx="4" type="ctrTitle"/>
          </p:nvPr>
        </p:nvSpPr>
        <p:spPr>
          <a:xfrm>
            <a:off x="631883" y="3331927"/>
            <a:ext cx="287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7" name="Google Shape;37;p5"/>
          <p:cNvSpPr txBox="1"/>
          <p:nvPr>
            <p:ph idx="5" type="subTitle"/>
          </p:nvPr>
        </p:nvSpPr>
        <p:spPr>
          <a:xfrm>
            <a:off x="631884" y="3914208"/>
            <a:ext cx="24807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8" name="Google Shape;38;p5"/>
          <p:cNvSpPr txBox="1"/>
          <p:nvPr>
            <p:ph idx="6"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39" name="Google Shape;39;p5"/>
          <p:cNvSpPr txBox="1"/>
          <p:nvPr>
            <p:ph idx="7" type="ctrTitle"/>
          </p:nvPr>
        </p:nvSpPr>
        <p:spPr>
          <a:xfrm>
            <a:off x="4213664" y="3331934"/>
            <a:ext cx="25860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0" name="Google Shape;40;p5"/>
          <p:cNvSpPr txBox="1"/>
          <p:nvPr>
            <p:ph idx="8" type="subTitle"/>
          </p:nvPr>
        </p:nvSpPr>
        <p:spPr>
          <a:xfrm>
            <a:off x="4213664" y="3914208"/>
            <a:ext cx="2586000" cy="74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27">
    <p:spTree>
      <p:nvGrpSpPr>
        <p:cNvPr id="41" name="Shape 41"/>
        <p:cNvGrpSpPr/>
        <p:nvPr/>
      </p:nvGrpSpPr>
      <p:grpSpPr>
        <a:xfrm>
          <a:off x="0" y="0"/>
          <a:ext cx="0" cy="0"/>
          <a:chOff x="0" y="0"/>
          <a:chExt cx="0" cy="0"/>
        </a:xfrm>
      </p:grpSpPr>
      <p:sp>
        <p:nvSpPr>
          <p:cNvPr id="42" name="Google Shape;42;p6"/>
          <p:cNvSpPr txBox="1"/>
          <p:nvPr>
            <p:ph type="ctrTitle"/>
          </p:nvPr>
        </p:nvSpPr>
        <p:spPr>
          <a:xfrm>
            <a:off x="4921575" y="2993035"/>
            <a:ext cx="18282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p:txBody>
      </p:sp>
      <p:sp>
        <p:nvSpPr>
          <p:cNvPr id="43" name="Google Shape;43;p6"/>
          <p:cNvSpPr txBox="1"/>
          <p:nvPr>
            <p:ph idx="1" type="subTitle"/>
          </p:nvPr>
        </p:nvSpPr>
        <p:spPr>
          <a:xfrm>
            <a:off x="4921575" y="3553810"/>
            <a:ext cx="15222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44" name="Google Shape;44;p6"/>
          <p:cNvSpPr txBox="1"/>
          <p:nvPr>
            <p:ph idx="2" type="ctrTitle"/>
          </p:nvPr>
        </p:nvSpPr>
        <p:spPr>
          <a:xfrm>
            <a:off x="906139" y="2993035"/>
            <a:ext cx="18282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p:txBody>
      </p:sp>
      <p:sp>
        <p:nvSpPr>
          <p:cNvPr id="45" name="Google Shape;45;p6"/>
          <p:cNvSpPr txBox="1"/>
          <p:nvPr>
            <p:ph idx="3" type="subTitle"/>
          </p:nvPr>
        </p:nvSpPr>
        <p:spPr>
          <a:xfrm>
            <a:off x="906139" y="3553810"/>
            <a:ext cx="15222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46" name="Google Shape;46;p6"/>
          <p:cNvSpPr txBox="1"/>
          <p:nvPr>
            <p:ph idx="4"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47" name="Google Shape;47;p6"/>
          <p:cNvSpPr txBox="1"/>
          <p:nvPr>
            <p:ph idx="5" type="ctrTitle"/>
          </p:nvPr>
        </p:nvSpPr>
        <p:spPr>
          <a:xfrm>
            <a:off x="2928557" y="2993035"/>
            <a:ext cx="17988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p:txBody>
      </p:sp>
      <p:sp>
        <p:nvSpPr>
          <p:cNvPr id="48" name="Google Shape;48;p6"/>
          <p:cNvSpPr txBox="1"/>
          <p:nvPr>
            <p:ph idx="6" type="subTitle"/>
          </p:nvPr>
        </p:nvSpPr>
        <p:spPr>
          <a:xfrm>
            <a:off x="2928550" y="3553810"/>
            <a:ext cx="14763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14">
    <p:spTree>
      <p:nvGrpSpPr>
        <p:cNvPr id="49" name="Shape 49"/>
        <p:cNvGrpSpPr/>
        <p:nvPr/>
      </p:nvGrpSpPr>
      <p:grpSpPr>
        <a:xfrm>
          <a:off x="0" y="0"/>
          <a:ext cx="0" cy="0"/>
          <a:chOff x="0" y="0"/>
          <a:chExt cx="0" cy="0"/>
        </a:xfrm>
      </p:grpSpPr>
      <p:sp>
        <p:nvSpPr>
          <p:cNvPr id="50" name="Google Shape;50;p7"/>
          <p:cNvSpPr txBox="1"/>
          <p:nvPr>
            <p:ph type="ctrTitle"/>
          </p:nvPr>
        </p:nvSpPr>
        <p:spPr>
          <a:xfrm>
            <a:off x="5432000" y="710675"/>
            <a:ext cx="2888100" cy="2054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
        <p:nvSpPr>
          <p:cNvPr id="51" name="Google Shape;51;p7"/>
          <p:cNvSpPr txBox="1"/>
          <p:nvPr>
            <p:ph idx="1" type="subTitle"/>
          </p:nvPr>
        </p:nvSpPr>
        <p:spPr>
          <a:xfrm>
            <a:off x="5363550" y="2724625"/>
            <a:ext cx="2956500" cy="178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8">
    <p:spTree>
      <p:nvGrpSpPr>
        <p:cNvPr id="52" name="Shape 52"/>
        <p:cNvGrpSpPr/>
        <p:nvPr/>
      </p:nvGrpSpPr>
      <p:grpSpPr>
        <a:xfrm>
          <a:off x="0" y="0"/>
          <a:ext cx="0" cy="0"/>
          <a:chOff x="0" y="0"/>
          <a:chExt cx="0" cy="0"/>
        </a:xfrm>
      </p:grpSpPr>
      <p:sp>
        <p:nvSpPr>
          <p:cNvPr id="53" name="Google Shape;53;p8"/>
          <p:cNvSpPr txBox="1"/>
          <p:nvPr>
            <p:ph idx="1" type="subTitle"/>
          </p:nvPr>
        </p:nvSpPr>
        <p:spPr>
          <a:xfrm>
            <a:off x="915175" y="3380775"/>
            <a:ext cx="3960600" cy="6318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54" name="Google Shape;54;p8"/>
          <p:cNvSpPr txBox="1"/>
          <p:nvPr>
            <p:ph idx="2" type="subTitle"/>
          </p:nvPr>
        </p:nvSpPr>
        <p:spPr>
          <a:xfrm>
            <a:off x="915175" y="4004575"/>
            <a:ext cx="1821000" cy="213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atin typeface="Livvic"/>
                <a:ea typeface="Livvic"/>
                <a:cs typeface="Livvic"/>
                <a:sym typeface="Livvic"/>
              </a:defRPr>
            </a:lvl1pPr>
            <a:lvl2pPr lvl="1" rtl="0">
              <a:spcBef>
                <a:spcPts val="1600"/>
              </a:spcBef>
              <a:spcAft>
                <a:spcPts val="0"/>
              </a:spcAft>
              <a:buNone/>
              <a:defRPr b="1">
                <a:latin typeface="Livvic"/>
                <a:ea typeface="Livvic"/>
                <a:cs typeface="Livvic"/>
                <a:sym typeface="Livvic"/>
              </a:defRPr>
            </a:lvl2pPr>
            <a:lvl3pPr lvl="2" rtl="0">
              <a:spcBef>
                <a:spcPts val="1600"/>
              </a:spcBef>
              <a:spcAft>
                <a:spcPts val="0"/>
              </a:spcAft>
              <a:buNone/>
              <a:defRPr b="1">
                <a:latin typeface="Livvic"/>
                <a:ea typeface="Livvic"/>
                <a:cs typeface="Livvic"/>
                <a:sym typeface="Livvic"/>
              </a:defRPr>
            </a:lvl3pPr>
            <a:lvl4pPr lvl="3" rtl="0">
              <a:spcBef>
                <a:spcPts val="1600"/>
              </a:spcBef>
              <a:spcAft>
                <a:spcPts val="0"/>
              </a:spcAft>
              <a:buNone/>
              <a:defRPr b="1">
                <a:latin typeface="Livvic"/>
                <a:ea typeface="Livvic"/>
                <a:cs typeface="Livvic"/>
                <a:sym typeface="Livvic"/>
              </a:defRPr>
            </a:lvl4pPr>
            <a:lvl5pPr lvl="4" rtl="0">
              <a:spcBef>
                <a:spcPts val="1600"/>
              </a:spcBef>
              <a:spcAft>
                <a:spcPts val="0"/>
              </a:spcAft>
              <a:buNone/>
              <a:defRPr b="1">
                <a:latin typeface="Livvic"/>
                <a:ea typeface="Livvic"/>
                <a:cs typeface="Livvic"/>
                <a:sym typeface="Livvic"/>
              </a:defRPr>
            </a:lvl5pPr>
            <a:lvl6pPr lvl="5" rtl="0">
              <a:spcBef>
                <a:spcPts val="1600"/>
              </a:spcBef>
              <a:spcAft>
                <a:spcPts val="0"/>
              </a:spcAft>
              <a:buNone/>
              <a:defRPr b="1">
                <a:latin typeface="Livvic"/>
                <a:ea typeface="Livvic"/>
                <a:cs typeface="Livvic"/>
                <a:sym typeface="Livvic"/>
              </a:defRPr>
            </a:lvl6pPr>
            <a:lvl7pPr lvl="6" rtl="0">
              <a:spcBef>
                <a:spcPts val="1600"/>
              </a:spcBef>
              <a:spcAft>
                <a:spcPts val="0"/>
              </a:spcAft>
              <a:buNone/>
              <a:defRPr b="1">
                <a:latin typeface="Livvic"/>
                <a:ea typeface="Livvic"/>
                <a:cs typeface="Livvic"/>
                <a:sym typeface="Livvic"/>
              </a:defRPr>
            </a:lvl7pPr>
            <a:lvl8pPr lvl="7" rtl="0">
              <a:spcBef>
                <a:spcPts val="1600"/>
              </a:spcBef>
              <a:spcAft>
                <a:spcPts val="0"/>
              </a:spcAft>
              <a:buNone/>
              <a:defRPr b="1">
                <a:latin typeface="Livvic"/>
                <a:ea typeface="Livvic"/>
                <a:cs typeface="Livvic"/>
                <a:sym typeface="Livvic"/>
              </a:defRPr>
            </a:lvl8pPr>
            <a:lvl9pPr lvl="8" rtl="0">
              <a:spcBef>
                <a:spcPts val="1600"/>
              </a:spcBef>
              <a:spcAft>
                <a:spcPts val="1600"/>
              </a:spcAft>
              <a:buNone/>
              <a:defRPr b="1">
                <a:latin typeface="Livvic"/>
                <a:ea typeface="Livvic"/>
                <a:cs typeface="Livvic"/>
                <a:sym typeface="Livvic"/>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16">
    <p:spTree>
      <p:nvGrpSpPr>
        <p:cNvPr id="55" name="Shape 55"/>
        <p:cNvGrpSpPr/>
        <p:nvPr/>
      </p:nvGrpSpPr>
      <p:grpSpPr>
        <a:xfrm>
          <a:off x="0" y="0"/>
          <a:ext cx="0" cy="0"/>
          <a:chOff x="0" y="0"/>
          <a:chExt cx="0" cy="0"/>
        </a:xfrm>
      </p:grpSpPr>
      <p:sp>
        <p:nvSpPr>
          <p:cNvPr id="56" name="Google Shape;56;p9"/>
          <p:cNvSpPr txBox="1"/>
          <p:nvPr>
            <p:ph idx="1" type="subTitle"/>
          </p:nvPr>
        </p:nvSpPr>
        <p:spPr>
          <a:xfrm>
            <a:off x="2117847" y="3380460"/>
            <a:ext cx="29514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57" name="Google Shape;57;p9"/>
          <p:cNvSpPr txBox="1"/>
          <p:nvPr>
            <p:ph type="ctrTitle"/>
          </p:nvPr>
        </p:nvSpPr>
        <p:spPr>
          <a:xfrm rot="-5400000">
            <a:off x="-343101" y="1759150"/>
            <a:ext cx="2888100" cy="897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4">
  <p:cSld name="CUSTOM_16_1">
    <p:spTree>
      <p:nvGrpSpPr>
        <p:cNvPr id="58" name="Shape 58"/>
        <p:cNvGrpSpPr/>
        <p:nvPr/>
      </p:nvGrpSpPr>
      <p:grpSpPr>
        <a:xfrm>
          <a:off x="0" y="0"/>
          <a:ext cx="0" cy="0"/>
          <a:chOff x="0" y="0"/>
          <a:chExt cx="0" cy="0"/>
        </a:xfrm>
      </p:grpSpPr>
      <p:sp>
        <p:nvSpPr>
          <p:cNvPr id="59" name="Google Shape;59;p10"/>
          <p:cNvSpPr txBox="1"/>
          <p:nvPr>
            <p:ph idx="1" type="subTitle"/>
          </p:nvPr>
        </p:nvSpPr>
        <p:spPr>
          <a:xfrm flipH="1">
            <a:off x="4189625" y="3380460"/>
            <a:ext cx="29514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60" name="Google Shape;60;p10"/>
          <p:cNvSpPr txBox="1"/>
          <p:nvPr>
            <p:ph type="ctrTitle"/>
          </p:nvPr>
        </p:nvSpPr>
        <p:spPr>
          <a:xfrm rot="5400000">
            <a:off x="6612409" y="1752564"/>
            <a:ext cx="2888100" cy="8979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1pPr>
            <a:lvl2pPr indent="-304800" lvl="1" marL="9144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2pPr>
            <a:lvl3pPr indent="-304800" lvl="2" marL="13716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3pPr>
            <a:lvl4pPr indent="-304800" lvl="3" marL="1828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4pPr>
            <a:lvl5pPr indent="-304800" lvl="4" marL="22860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5pPr>
            <a:lvl6pPr indent="-304800" lvl="5" marL="27432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6pPr>
            <a:lvl7pPr indent="-304800" lvl="6" marL="32004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7pPr>
            <a:lvl8pPr indent="-304800" lvl="7" marL="36576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8pPr>
            <a:lvl9pPr indent="-304800" lvl="8" marL="4114800" rtl="0">
              <a:lnSpc>
                <a:spcPct val="115000"/>
              </a:lnSpc>
              <a:spcBef>
                <a:spcPts val="1600"/>
              </a:spcBef>
              <a:spcAft>
                <a:spcPts val="160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hyperlink" Target="https://scioly.org/tests/" TargetMode="External"/><Relationship Id="rId4" Type="http://schemas.openxmlformats.org/officeDocument/2006/relationships/hyperlink" Target="https://ocw.mit.edu/courses/3-091sc-introduction-to-solid-state-chemistry-fall-2010/" TargetMode="External"/><Relationship Id="rId5" Type="http://schemas.openxmlformats.org/officeDocument/2006/relationships/hyperlink" Target="https://ocw.mit.edu/courses/3-091sc-introduction-to-solid-state-chemistry-fall-2010/" TargetMode="External"/><Relationship Id="rId6" Type="http://schemas.openxmlformats.org/officeDocument/2006/relationships/hyperlink" Target="https://ocw.mit.edu/courses/3-091sc-introduction-to-solid-state-chemistry-fall-2010/" TargetMode="External"/><Relationship Id="rId7" Type="http://schemas.openxmlformats.org/officeDocument/2006/relationships/hyperlink" Target="https://www.webmo.net/" TargetMode="External"/><Relationship Id="rId8" Type="http://schemas.openxmlformats.org/officeDocument/2006/relationships/hyperlink" Target="https://ncscienceolympiad.ncsu.edu/resources/high-school/material-science/"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 Id="rId3" Type="http://schemas.openxmlformats.org/officeDocument/2006/relationships/image" Target="../media/image1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4.jp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3.jp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7.png"/><Relationship Id="rId5"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8" name="Shape 118"/>
        <p:cNvGrpSpPr/>
        <p:nvPr/>
      </p:nvGrpSpPr>
      <p:grpSpPr>
        <a:xfrm>
          <a:off x="0" y="0"/>
          <a:ext cx="0" cy="0"/>
          <a:chOff x="0" y="0"/>
          <a:chExt cx="0" cy="0"/>
        </a:xfrm>
      </p:grpSpPr>
      <p:pic>
        <p:nvPicPr>
          <p:cNvPr id="119" name="Google Shape;119;p22"/>
          <p:cNvPicPr preferRelativeResize="0"/>
          <p:nvPr/>
        </p:nvPicPr>
        <p:blipFill rotWithShape="1">
          <a:blip r:embed="rId3">
            <a:alphaModFix/>
          </a:blip>
          <a:srcRect b="0" l="13431" r="35979" t="0"/>
          <a:stretch/>
        </p:blipFill>
        <p:spPr>
          <a:xfrm>
            <a:off x="3940124" y="0"/>
            <a:ext cx="5203875" cy="5143500"/>
          </a:xfrm>
          <a:prstGeom prst="rect">
            <a:avLst/>
          </a:prstGeom>
          <a:noFill/>
          <a:ln>
            <a:noFill/>
          </a:ln>
        </p:spPr>
      </p:pic>
      <p:sp>
        <p:nvSpPr>
          <p:cNvPr id="120" name="Google Shape;120;p22"/>
          <p:cNvSpPr/>
          <p:nvPr/>
        </p:nvSpPr>
        <p:spPr>
          <a:xfrm rot="5400000">
            <a:off x="1133550" y="414025"/>
            <a:ext cx="3358800" cy="4366800"/>
          </a:xfrm>
          <a:prstGeom prst="rect">
            <a:avLst/>
          </a:prstGeom>
          <a:solidFill>
            <a:schemeClr val="accent1">
              <a:alpha val="861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2"/>
          <p:cNvSpPr txBox="1"/>
          <p:nvPr>
            <p:ph idx="1" type="subTitle"/>
          </p:nvPr>
        </p:nvSpPr>
        <p:spPr>
          <a:xfrm>
            <a:off x="843075" y="3324525"/>
            <a:ext cx="3217200" cy="71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500">
                <a:solidFill>
                  <a:schemeClr val="lt1"/>
                </a:solidFill>
              </a:rPr>
              <a:t>Georgia Tech Event Workshop Series 2024-25</a:t>
            </a:r>
            <a:endParaRPr sz="1500">
              <a:solidFill>
                <a:schemeClr val="lt1"/>
              </a:solidFill>
            </a:endParaRPr>
          </a:p>
        </p:txBody>
      </p:sp>
      <p:sp>
        <p:nvSpPr>
          <p:cNvPr id="122" name="Google Shape;122;p22"/>
          <p:cNvSpPr txBox="1"/>
          <p:nvPr>
            <p:ph type="ctrTitle"/>
          </p:nvPr>
        </p:nvSpPr>
        <p:spPr>
          <a:xfrm>
            <a:off x="843075" y="918025"/>
            <a:ext cx="5370000" cy="16623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a:solidFill>
                  <a:schemeClr val="lt1"/>
                </a:solidFill>
              </a:rPr>
              <a:t>Materials </a:t>
            </a:r>
            <a:endParaRPr>
              <a:solidFill>
                <a:schemeClr val="lt1"/>
              </a:solidFill>
            </a:endParaRPr>
          </a:p>
          <a:p>
            <a:pPr indent="0" lvl="0" marL="0" rtl="0" algn="l">
              <a:spcBef>
                <a:spcPts val="0"/>
              </a:spcBef>
              <a:spcAft>
                <a:spcPts val="0"/>
              </a:spcAft>
              <a:buNone/>
            </a:pPr>
            <a:r>
              <a:rPr lang="en">
                <a:solidFill>
                  <a:schemeClr val="lt1"/>
                </a:solidFill>
              </a:rPr>
              <a:t>Science</a:t>
            </a:r>
            <a:endParaRPr>
              <a:solidFill>
                <a:schemeClr val="lt1"/>
              </a:solidFill>
              <a:latin typeface="Livvic"/>
              <a:ea typeface="Livvic"/>
              <a:cs typeface="Livvic"/>
              <a:sym typeface="Livvic"/>
            </a:endParaRPr>
          </a:p>
        </p:txBody>
      </p:sp>
      <p:pic>
        <p:nvPicPr>
          <p:cNvPr id="123" name="Google Shape;123;p22"/>
          <p:cNvPicPr preferRelativeResize="0"/>
          <p:nvPr/>
        </p:nvPicPr>
        <p:blipFill>
          <a:blip r:embed="rId4">
            <a:alphaModFix/>
          </a:blip>
          <a:stretch>
            <a:fillRect/>
          </a:stretch>
        </p:blipFill>
        <p:spPr>
          <a:xfrm>
            <a:off x="7129200" y="185150"/>
            <a:ext cx="1782300" cy="1782300"/>
          </a:xfrm>
          <a:prstGeom prst="ellipse">
            <a:avLst/>
          </a:prstGeom>
          <a:noFill/>
          <a:ln cap="flat" cmpd="sng" w="28575">
            <a:solidFill>
              <a:schemeClr val="accent4"/>
            </a:solidFill>
            <a:prstDash val="solid"/>
            <a:round/>
            <a:headEnd len="sm" w="sm" type="none"/>
            <a:tailEnd len="sm" w="sm" type="none"/>
          </a:ln>
        </p:spPr>
      </p:pic>
      <p:sp>
        <p:nvSpPr>
          <p:cNvPr id="124" name="Google Shape;124;p22"/>
          <p:cNvSpPr txBox="1"/>
          <p:nvPr>
            <p:ph type="ctrTitle"/>
          </p:nvPr>
        </p:nvSpPr>
        <p:spPr>
          <a:xfrm>
            <a:off x="843075" y="2557025"/>
            <a:ext cx="4592400" cy="5850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2600">
                <a:solidFill>
                  <a:srgbClr val="EFD67E"/>
                </a:solidFill>
              </a:rPr>
              <a:t>Division C</a:t>
            </a:r>
            <a:endParaRPr sz="2600">
              <a:solidFill>
                <a:srgbClr val="EFD67E"/>
              </a:solidFill>
              <a:latin typeface="Livvic"/>
              <a:ea typeface="Livvic"/>
              <a:cs typeface="Livvic"/>
              <a:sym typeface="Livvic"/>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5" name="Shape 205"/>
        <p:cNvGrpSpPr/>
        <p:nvPr/>
      </p:nvGrpSpPr>
      <p:grpSpPr>
        <a:xfrm>
          <a:off x="0" y="0"/>
          <a:ext cx="0" cy="0"/>
          <a:chOff x="0" y="0"/>
          <a:chExt cx="0" cy="0"/>
        </a:xfrm>
      </p:grpSpPr>
      <p:sp>
        <p:nvSpPr>
          <p:cNvPr id="206" name="Google Shape;206;p31"/>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1"/>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Question 2</a:t>
            </a:r>
            <a:endParaRPr sz="3300">
              <a:solidFill>
                <a:schemeClr val="lt1"/>
              </a:solidFill>
              <a:latin typeface="Livvic"/>
              <a:ea typeface="Livvic"/>
              <a:cs typeface="Livvic"/>
              <a:sym typeface="Livvic"/>
            </a:endParaRPr>
          </a:p>
        </p:txBody>
      </p:sp>
      <p:sp>
        <p:nvSpPr>
          <p:cNvPr id="208" name="Google Shape;208;p31"/>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pic>
        <p:nvPicPr>
          <p:cNvPr id="209" name="Google Shape;209;p31"/>
          <p:cNvPicPr preferRelativeResize="0"/>
          <p:nvPr/>
        </p:nvPicPr>
        <p:blipFill>
          <a:blip r:embed="rId3">
            <a:alphaModFix/>
          </a:blip>
          <a:stretch>
            <a:fillRect/>
          </a:stretch>
        </p:blipFill>
        <p:spPr>
          <a:xfrm>
            <a:off x="491837" y="1695325"/>
            <a:ext cx="8160326" cy="14606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3" name="Shape 213"/>
        <p:cNvGrpSpPr/>
        <p:nvPr/>
      </p:nvGrpSpPr>
      <p:grpSpPr>
        <a:xfrm>
          <a:off x="0" y="0"/>
          <a:ext cx="0" cy="0"/>
          <a:chOff x="0" y="0"/>
          <a:chExt cx="0" cy="0"/>
        </a:xfrm>
      </p:grpSpPr>
      <p:sp>
        <p:nvSpPr>
          <p:cNvPr id="214" name="Google Shape;214;p32"/>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2"/>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Question 3</a:t>
            </a:r>
            <a:endParaRPr sz="3300">
              <a:solidFill>
                <a:schemeClr val="lt1"/>
              </a:solidFill>
              <a:latin typeface="Livvic"/>
              <a:ea typeface="Livvic"/>
              <a:cs typeface="Livvic"/>
              <a:sym typeface="Livvic"/>
            </a:endParaRPr>
          </a:p>
        </p:txBody>
      </p:sp>
      <p:sp>
        <p:nvSpPr>
          <p:cNvPr id="216" name="Google Shape;216;p32"/>
          <p:cNvSpPr txBox="1"/>
          <p:nvPr/>
        </p:nvSpPr>
        <p:spPr>
          <a:xfrm>
            <a:off x="419250" y="1485700"/>
            <a:ext cx="8298900" cy="48639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During cold working of metals, the increase in strength and hardness is primarily due to:</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A) Reduction in grain size</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b="1" lang="en" sz="1900">
                <a:solidFill>
                  <a:schemeClr val="dk1"/>
                </a:solidFill>
                <a:latin typeface="Catamaran"/>
                <a:ea typeface="Catamaran"/>
                <a:cs typeface="Catamaran"/>
                <a:sym typeface="Catamaran"/>
              </a:rPr>
              <a:t>B) Increased dislocation density</a:t>
            </a:r>
            <a:endParaRPr b="1" sz="1900">
              <a:solidFill>
                <a:schemeClr val="dk1"/>
              </a:solidFill>
              <a:latin typeface="Catamaran"/>
              <a:ea typeface="Catamaran"/>
              <a:cs typeface="Catamaran"/>
              <a:sym typeface="Catamaran"/>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C) Formation of a more ductile phase</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D) Decrease in atomic packing factor</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0" name="Shape 220"/>
        <p:cNvGrpSpPr/>
        <p:nvPr/>
      </p:nvGrpSpPr>
      <p:grpSpPr>
        <a:xfrm>
          <a:off x="0" y="0"/>
          <a:ext cx="0" cy="0"/>
          <a:chOff x="0" y="0"/>
          <a:chExt cx="0" cy="0"/>
        </a:xfrm>
      </p:grpSpPr>
      <p:sp>
        <p:nvSpPr>
          <p:cNvPr id="221" name="Google Shape;221;p33"/>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3"/>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Tips from a Veteran</a:t>
            </a:r>
            <a:endParaRPr sz="3300">
              <a:solidFill>
                <a:schemeClr val="lt1"/>
              </a:solidFill>
              <a:latin typeface="Livvic"/>
              <a:ea typeface="Livvic"/>
              <a:cs typeface="Livvic"/>
              <a:sym typeface="Livvic"/>
            </a:endParaRPr>
          </a:p>
        </p:txBody>
      </p:sp>
      <p:sp>
        <p:nvSpPr>
          <p:cNvPr id="223" name="Google Shape;223;p33"/>
          <p:cNvSpPr txBox="1"/>
          <p:nvPr/>
        </p:nvSpPr>
        <p:spPr>
          <a:xfrm>
            <a:off x="419250" y="1485700"/>
            <a:ext cx="8298900" cy="45714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Make sure you read over the entire rules sheet!</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Even if you’re not confident with your build, make/bring a design log.</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If you don’t have access to a lab for practice, look over previous tests’ lab components and plan out how you would approach that specific type of lab.</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If you don’t have a strong background in chemistry or physics, borrow a textbook from your school to learn some foundational knowledge.</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4"/>
          <p:cNvSpPr/>
          <p:nvPr/>
        </p:nvSpPr>
        <p:spPr>
          <a:xfrm flipH="1">
            <a:off x="-100" y="0"/>
            <a:ext cx="4568700" cy="669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4"/>
          <p:cNvSpPr/>
          <p:nvPr/>
        </p:nvSpPr>
        <p:spPr>
          <a:xfrm>
            <a:off x="4568700" y="669700"/>
            <a:ext cx="4568700" cy="2227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4"/>
          <p:cNvSpPr txBox="1"/>
          <p:nvPr>
            <p:ph idx="5" type="subTitle"/>
          </p:nvPr>
        </p:nvSpPr>
        <p:spPr>
          <a:xfrm>
            <a:off x="631884" y="3914208"/>
            <a:ext cx="24807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Yes, Saturn is the ringed one. This planet is a gas giant, and it’s composed mostly of hydrogen and helium</a:t>
            </a:r>
            <a:endParaRPr>
              <a:solidFill>
                <a:schemeClr val="lt1"/>
              </a:solidFill>
            </a:endParaRPr>
          </a:p>
        </p:txBody>
      </p:sp>
      <p:sp>
        <p:nvSpPr>
          <p:cNvPr id="231" name="Google Shape;231;p34"/>
          <p:cNvSpPr txBox="1"/>
          <p:nvPr>
            <p:ph idx="4" type="ctrTitle"/>
          </p:nvPr>
        </p:nvSpPr>
        <p:spPr>
          <a:xfrm>
            <a:off x="631883" y="3331927"/>
            <a:ext cx="287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SUBWAY STATIONS</a:t>
            </a:r>
            <a:endParaRPr>
              <a:solidFill>
                <a:schemeClr val="lt1"/>
              </a:solidFill>
            </a:endParaRPr>
          </a:p>
        </p:txBody>
      </p:sp>
      <p:sp>
        <p:nvSpPr>
          <p:cNvPr id="232" name="Google Shape;232;p34"/>
          <p:cNvSpPr txBox="1"/>
          <p:nvPr>
            <p:ph type="ctrTitle"/>
          </p:nvPr>
        </p:nvSpPr>
        <p:spPr>
          <a:xfrm>
            <a:off x="848600" y="2050625"/>
            <a:ext cx="287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a:t>Previous tests through </a:t>
            </a:r>
            <a:r>
              <a:rPr lang="en" sz="2200" u="sng">
                <a:solidFill>
                  <a:srgbClr val="0000FF"/>
                </a:solidFill>
                <a:hlinkClick r:id="rId3">
                  <a:extLst>
                    <a:ext uri="{A12FA001-AC4F-418D-AE19-62706E023703}">
                      <ahyp:hlinkClr val="tx"/>
                    </a:ext>
                  </a:extLst>
                </a:hlinkClick>
              </a:rPr>
              <a:t>scioly wiki test exchange</a:t>
            </a:r>
            <a:r>
              <a:rPr lang="en" sz="2200"/>
              <a:t> or websites of specific major invitationals</a:t>
            </a:r>
            <a:endParaRPr sz="2200">
              <a:solidFill>
                <a:schemeClr val="dk1"/>
              </a:solidFill>
            </a:endParaRPr>
          </a:p>
        </p:txBody>
      </p:sp>
      <p:sp>
        <p:nvSpPr>
          <p:cNvPr id="233" name="Google Shape;233;p34"/>
          <p:cNvSpPr/>
          <p:nvPr/>
        </p:nvSpPr>
        <p:spPr>
          <a:xfrm>
            <a:off x="0" y="2915700"/>
            <a:ext cx="4568700" cy="2227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4"/>
          <p:cNvSpPr txBox="1"/>
          <p:nvPr>
            <p:ph type="ctrTitle"/>
          </p:nvPr>
        </p:nvSpPr>
        <p:spPr>
          <a:xfrm>
            <a:off x="171700" y="0"/>
            <a:ext cx="46167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600">
                <a:solidFill>
                  <a:schemeClr val="lt1"/>
                </a:solidFill>
              </a:rPr>
              <a:t>Additional Resources</a:t>
            </a:r>
            <a:endParaRPr sz="2600">
              <a:solidFill>
                <a:schemeClr val="lt1"/>
              </a:solidFill>
            </a:endParaRPr>
          </a:p>
        </p:txBody>
      </p:sp>
      <p:sp>
        <p:nvSpPr>
          <p:cNvPr id="235" name="Google Shape;235;p34"/>
          <p:cNvSpPr txBox="1"/>
          <p:nvPr>
            <p:ph type="ctrTitle"/>
          </p:nvPr>
        </p:nvSpPr>
        <p:spPr>
          <a:xfrm>
            <a:off x="5417400" y="1669800"/>
            <a:ext cx="287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lt1"/>
                </a:solidFill>
                <a:uFill>
                  <a:noFill/>
                </a:uFill>
                <a:hlinkClick r:id="rId4">
                  <a:extLst>
                    <a:ext uri="{A12FA001-AC4F-418D-AE19-62706E023703}">
                      <ahyp:hlinkClr val="tx"/>
                    </a:ext>
                  </a:extLst>
                </a:hlinkClick>
              </a:rPr>
              <a:t>MIT-</a:t>
            </a:r>
            <a:r>
              <a:rPr lang="en" sz="2200">
                <a:uFill>
                  <a:noFill/>
                </a:uFill>
                <a:hlinkClick r:id="rId5"/>
              </a:rPr>
              <a:t> </a:t>
            </a:r>
            <a:r>
              <a:rPr lang="en" sz="2200" u="sng">
                <a:solidFill>
                  <a:srgbClr val="6D9EEB"/>
                </a:solidFill>
                <a:hlinkClick r:id="rId6">
                  <a:extLst>
                    <a:ext uri="{A12FA001-AC4F-418D-AE19-62706E023703}">
                      <ahyp:hlinkClr val="tx"/>
                    </a:ext>
                  </a:extLst>
                </a:hlinkClick>
              </a:rPr>
              <a:t>Intro to Solid State Chemistry Course</a:t>
            </a:r>
            <a:endParaRPr sz="2200">
              <a:solidFill>
                <a:srgbClr val="6D9EEB"/>
              </a:solidFill>
            </a:endParaRPr>
          </a:p>
        </p:txBody>
      </p:sp>
      <p:sp>
        <p:nvSpPr>
          <p:cNvPr id="236" name="Google Shape;236;p34"/>
          <p:cNvSpPr txBox="1"/>
          <p:nvPr>
            <p:ph type="ctrTitle"/>
          </p:nvPr>
        </p:nvSpPr>
        <p:spPr>
          <a:xfrm>
            <a:off x="848600" y="3914200"/>
            <a:ext cx="287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u="sng">
                <a:solidFill>
                  <a:srgbClr val="6D9EEB"/>
                </a:solidFill>
                <a:hlinkClick r:id="rId7">
                  <a:extLst>
                    <a:ext uri="{A12FA001-AC4F-418D-AE19-62706E023703}">
                      <ahyp:hlinkClr val="tx"/>
                    </a:ext>
                  </a:extLst>
                </a:hlinkClick>
              </a:rPr>
              <a:t>WebMO</a:t>
            </a:r>
            <a:r>
              <a:rPr lang="en" sz="2200">
                <a:solidFill>
                  <a:schemeClr val="lt1"/>
                </a:solidFill>
              </a:rPr>
              <a:t> Online Molecular Modeling</a:t>
            </a:r>
            <a:endParaRPr sz="2200">
              <a:solidFill>
                <a:schemeClr val="lt1"/>
              </a:solidFill>
            </a:endParaRPr>
          </a:p>
        </p:txBody>
      </p:sp>
      <p:sp>
        <p:nvSpPr>
          <p:cNvPr id="237" name="Google Shape;237;p34"/>
          <p:cNvSpPr txBox="1"/>
          <p:nvPr>
            <p:ph type="ctrTitle"/>
          </p:nvPr>
        </p:nvSpPr>
        <p:spPr>
          <a:xfrm>
            <a:off x="5417400" y="3707250"/>
            <a:ext cx="287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a:t>NC State </a:t>
            </a:r>
            <a:r>
              <a:rPr lang="en" sz="2200" u="sng">
                <a:solidFill>
                  <a:srgbClr val="0000FF"/>
                </a:solidFill>
                <a:hlinkClick r:id="rId8">
                  <a:extLst>
                    <a:ext uri="{A12FA001-AC4F-418D-AE19-62706E023703}">
                      <ahyp:hlinkClr val="tx"/>
                    </a:ext>
                  </a:extLst>
                </a:hlinkClick>
              </a:rPr>
              <a:t>Scioly Resource Page</a:t>
            </a:r>
            <a:endParaRPr sz="2200">
              <a:solidFill>
                <a:srgbClr val="0000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1" name="Shape 241"/>
        <p:cNvGrpSpPr/>
        <p:nvPr/>
      </p:nvGrpSpPr>
      <p:grpSpPr>
        <a:xfrm>
          <a:off x="0" y="0"/>
          <a:ext cx="0" cy="0"/>
          <a:chOff x="0" y="0"/>
          <a:chExt cx="0" cy="0"/>
        </a:xfrm>
      </p:grpSpPr>
      <p:pic>
        <p:nvPicPr>
          <p:cNvPr id="242" name="Google Shape;242;p35"/>
          <p:cNvPicPr preferRelativeResize="0"/>
          <p:nvPr/>
        </p:nvPicPr>
        <p:blipFill rotWithShape="1">
          <a:blip r:embed="rId3">
            <a:alphaModFix/>
          </a:blip>
          <a:srcRect b="0" l="12212" r="12212" t="0"/>
          <a:stretch/>
        </p:blipFill>
        <p:spPr>
          <a:xfrm>
            <a:off x="3981435" y="0"/>
            <a:ext cx="5162557" cy="5143499"/>
          </a:xfrm>
          <a:prstGeom prst="rect">
            <a:avLst/>
          </a:prstGeom>
          <a:noFill/>
          <a:ln>
            <a:noFill/>
          </a:ln>
        </p:spPr>
      </p:pic>
      <p:sp>
        <p:nvSpPr>
          <p:cNvPr id="243" name="Google Shape;243;p35"/>
          <p:cNvSpPr/>
          <p:nvPr/>
        </p:nvSpPr>
        <p:spPr>
          <a:xfrm rot="5400000">
            <a:off x="1428875" y="205200"/>
            <a:ext cx="3358800" cy="5026500"/>
          </a:xfrm>
          <a:prstGeom prst="rect">
            <a:avLst/>
          </a:prstGeom>
          <a:solidFill>
            <a:schemeClr val="accent1">
              <a:alpha val="617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5"/>
          <p:cNvSpPr txBox="1"/>
          <p:nvPr>
            <p:ph type="ctrTitle"/>
          </p:nvPr>
        </p:nvSpPr>
        <p:spPr>
          <a:xfrm>
            <a:off x="1201075" y="837175"/>
            <a:ext cx="2607300" cy="20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chemeClr val="lt1"/>
                </a:solidFill>
              </a:rPr>
              <a:t>THANKS!</a:t>
            </a:r>
            <a:endParaRPr sz="3000">
              <a:solidFill>
                <a:schemeClr val="lt1"/>
              </a:solidFill>
            </a:endParaRPr>
          </a:p>
        </p:txBody>
      </p:sp>
      <p:sp>
        <p:nvSpPr>
          <p:cNvPr id="245" name="Google Shape;245;p35"/>
          <p:cNvSpPr/>
          <p:nvPr/>
        </p:nvSpPr>
        <p:spPr>
          <a:xfrm>
            <a:off x="4582622" y="31226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246" name="Google Shape;246;p35"/>
          <p:cNvGrpSpPr/>
          <p:nvPr/>
        </p:nvGrpSpPr>
        <p:grpSpPr>
          <a:xfrm>
            <a:off x="4582431" y="2545611"/>
            <a:ext cx="346056" cy="345674"/>
            <a:chOff x="3303268" y="3817349"/>
            <a:chExt cx="346056" cy="345674"/>
          </a:xfrm>
        </p:grpSpPr>
        <p:sp>
          <p:nvSpPr>
            <p:cNvPr id="247" name="Google Shape;247;p35"/>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48" name="Google Shape;248;p3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49" name="Google Shape;249;p3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50" name="Google Shape;250;p3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251" name="Google Shape;251;p35"/>
          <p:cNvGrpSpPr/>
          <p:nvPr/>
        </p:nvGrpSpPr>
        <p:grpSpPr>
          <a:xfrm>
            <a:off x="4582447" y="1968549"/>
            <a:ext cx="346024" cy="345674"/>
            <a:chOff x="4201447" y="3817349"/>
            <a:chExt cx="346024" cy="345674"/>
          </a:xfrm>
        </p:grpSpPr>
        <p:sp>
          <p:nvSpPr>
            <p:cNvPr id="252" name="Google Shape;252;p35"/>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53" name="Google Shape;253;p35"/>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28" name="Shape 128"/>
        <p:cNvGrpSpPr/>
        <p:nvPr/>
      </p:nvGrpSpPr>
      <p:grpSpPr>
        <a:xfrm>
          <a:off x="0" y="0"/>
          <a:ext cx="0" cy="0"/>
          <a:chOff x="0" y="0"/>
          <a:chExt cx="0" cy="0"/>
        </a:xfrm>
      </p:grpSpPr>
      <p:sp>
        <p:nvSpPr>
          <p:cNvPr id="129" name="Google Shape;129;p23"/>
          <p:cNvSpPr/>
          <p:nvPr/>
        </p:nvSpPr>
        <p:spPr>
          <a:xfrm flipH="1" rot="-5400000">
            <a:off x="-1533150" y="1534500"/>
            <a:ext cx="5140800" cy="2074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3"/>
          <p:cNvSpPr txBox="1"/>
          <p:nvPr>
            <p:ph idx="8" type="title"/>
          </p:nvPr>
        </p:nvSpPr>
        <p:spPr>
          <a:xfrm>
            <a:off x="872432" y="2324813"/>
            <a:ext cx="15735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EFD67E"/>
                </a:solidFill>
              </a:rPr>
              <a:t>03</a:t>
            </a:r>
            <a:endParaRPr>
              <a:solidFill>
                <a:srgbClr val="EFD67E"/>
              </a:solidFill>
            </a:endParaRPr>
          </a:p>
        </p:txBody>
      </p:sp>
      <p:sp>
        <p:nvSpPr>
          <p:cNvPr id="131" name="Google Shape;131;p23"/>
          <p:cNvSpPr txBox="1"/>
          <p:nvPr>
            <p:ph type="ctrTitle"/>
          </p:nvPr>
        </p:nvSpPr>
        <p:spPr>
          <a:xfrm>
            <a:off x="2217925" y="802174"/>
            <a:ext cx="2215200" cy="431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1600"/>
              <a:t>RULES SHEET</a:t>
            </a:r>
            <a:endParaRPr sz="1600"/>
          </a:p>
        </p:txBody>
      </p:sp>
      <p:sp>
        <p:nvSpPr>
          <p:cNvPr id="132" name="Google Shape;132;p23"/>
          <p:cNvSpPr txBox="1"/>
          <p:nvPr>
            <p:ph idx="2" type="title"/>
          </p:nvPr>
        </p:nvSpPr>
        <p:spPr>
          <a:xfrm>
            <a:off x="872432" y="655463"/>
            <a:ext cx="17391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EFD67E"/>
                </a:solidFill>
              </a:rPr>
              <a:t>01</a:t>
            </a:r>
            <a:endParaRPr>
              <a:solidFill>
                <a:srgbClr val="EFD67E"/>
              </a:solidFill>
            </a:endParaRPr>
          </a:p>
        </p:txBody>
      </p:sp>
      <p:sp>
        <p:nvSpPr>
          <p:cNvPr id="133" name="Google Shape;133;p23"/>
          <p:cNvSpPr txBox="1"/>
          <p:nvPr>
            <p:ph idx="5" type="title"/>
          </p:nvPr>
        </p:nvSpPr>
        <p:spPr>
          <a:xfrm>
            <a:off x="872432" y="1490138"/>
            <a:ext cx="16152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02</a:t>
            </a:r>
            <a:endParaRPr>
              <a:solidFill>
                <a:schemeClr val="lt1"/>
              </a:solidFill>
            </a:endParaRPr>
          </a:p>
        </p:txBody>
      </p:sp>
      <p:sp>
        <p:nvSpPr>
          <p:cNvPr id="134" name="Google Shape;134;p23"/>
          <p:cNvSpPr txBox="1"/>
          <p:nvPr>
            <p:ph idx="15" type="title"/>
          </p:nvPr>
        </p:nvSpPr>
        <p:spPr>
          <a:xfrm>
            <a:off x="872432" y="3159488"/>
            <a:ext cx="15735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04</a:t>
            </a:r>
            <a:endParaRPr>
              <a:solidFill>
                <a:schemeClr val="lt1"/>
              </a:solidFill>
            </a:endParaRPr>
          </a:p>
        </p:txBody>
      </p:sp>
      <p:sp>
        <p:nvSpPr>
          <p:cNvPr id="135" name="Google Shape;135;p23"/>
          <p:cNvSpPr txBox="1"/>
          <p:nvPr>
            <p:ph idx="18" type="title"/>
          </p:nvPr>
        </p:nvSpPr>
        <p:spPr>
          <a:xfrm>
            <a:off x="872432" y="3994163"/>
            <a:ext cx="15735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EFD67E"/>
                </a:solidFill>
              </a:rPr>
              <a:t>05</a:t>
            </a:r>
            <a:endParaRPr>
              <a:solidFill>
                <a:srgbClr val="EFD67E"/>
              </a:solidFill>
            </a:endParaRPr>
          </a:p>
        </p:txBody>
      </p:sp>
      <p:sp>
        <p:nvSpPr>
          <p:cNvPr id="136" name="Google Shape;136;p23"/>
          <p:cNvSpPr/>
          <p:nvPr/>
        </p:nvSpPr>
        <p:spPr>
          <a:xfrm>
            <a:off x="5792025" y="1135225"/>
            <a:ext cx="2519700" cy="2687400"/>
          </a:xfrm>
          <a:prstGeom prst="rect">
            <a:avLst/>
          </a:prstGeom>
          <a:solidFill>
            <a:srgbClr val="CFE2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Light"/>
              <a:ea typeface="Catamaran Light"/>
              <a:cs typeface="Catamaran Light"/>
              <a:sym typeface="Catamaran Light"/>
            </a:endParaRPr>
          </a:p>
        </p:txBody>
      </p:sp>
      <p:sp>
        <p:nvSpPr>
          <p:cNvPr id="137" name="Google Shape;137;p23"/>
          <p:cNvSpPr txBox="1"/>
          <p:nvPr>
            <p:ph type="ctrTitle"/>
          </p:nvPr>
        </p:nvSpPr>
        <p:spPr>
          <a:xfrm>
            <a:off x="2199949" y="2471513"/>
            <a:ext cx="2432400" cy="431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1600"/>
              <a:t>COMMON QUESTIONS</a:t>
            </a:r>
            <a:endParaRPr sz="1600"/>
          </a:p>
        </p:txBody>
      </p:sp>
      <p:sp>
        <p:nvSpPr>
          <p:cNvPr id="138" name="Google Shape;138;p23"/>
          <p:cNvSpPr txBox="1"/>
          <p:nvPr>
            <p:ph type="ctrTitle"/>
          </p:nvPr>
        </p:nvSpPr>
        <p:spPr>
          <a:xfrm>
            <a:off x="2199950" y="4140875"/>
            <a:ext cx="2693100" cy="431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1600"/>
              <a:t>OTHER FREE RESOURCES</a:t>
            </a:r>
            <a:endParaRPr sz="1600"/>
          </a:p>
        </p:txBody>
      </p:sp>
      <p:sp>
        <p:nvSpPr>
          <p:cNvPr id="139" name="Google Shape;139;p23"/>
          <p:cNvSpPr txBox="1"/>
          <p:nvPr>
            <p:ph type="ctrTitle"/>
          </p:nvPr>
        </p:nvSpPr>
        <p:spPr>
          <a:xfrm>
            <a:off x="2199949" y="1636838"/>
            <a:ext cx="2432400" cy="431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1600"/>
              <a:t>DIFFICULT TOPICS</a:t>
            </a:r>
            <a:endParaRPr sz="1600"/>
          </a:p>
        </p:txBody>
      </p:sp>
      <p:sp>
        <p:nvSpPr>
          <p:cNvPr id="140" name="Google Shape;140;p23"/>
          <p:cNvSpPr txBox="1"/>
          <p:nvPr>
            <p:ph type="ctrTitle"/>
          </p:nvPr>
        </p:nvSpPr>
        <p:spPr>
          <a:xfrm>
            <a:off x="2199950" y="3306200"/>
            <a:ext cx="2693100" cy="431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1600"/>
              <a:t>TIPS FROM A VETERAN</a:t>
            </a:r>
            <a:endParaRPr sz="1600"/>
          </a:p>
        </p:txBody>
      </p:sp>
      <p:pic>
        <p:nvPicPr>
          <p:cNvPr id="141" name="Google Shape;141;p23"/>
          <p:cNvPicPr preferRelativeResize="0"/>
          <p:nvPr/>
        </p:nvPicPr>
        <p:blipFill>
          <a:blip r:embed="rId3">
            <a:alphaModFix/>
          </a:blip>
          <a:stretch>
            <a:fillRect/>
          </a:stretch>
        </p:blipFill>
        <p:spPr>
          <a:xfrm>
            <a:off x="5541250" y="1050175"/>
            <a:ext cx="2857500" cy="2857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5" name="Shape 145"/>
        <p:cNvGrpSpPr/>
        <p:nvPr/>
      </p:nvGrpSpPr>
      <p:grpSpPr>
        <a:xfrm>
          <a:off x="0" y="0"/>
          <a:ext cx="0" cy="0"/>
          <a:chOff x="0" y="0"/>
          <a:chExt cx="0" cy="0"/>
        </a:xfrm>
      </p:grpSpPr>
      <p:sp>
        <p:nvSpPr>
          <p:cNvPr id="146" name="Google Shape;146;p24"/>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4"/>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The Rules Sheet</a:t>
            </a:r>
            <a:endParaRPr sz="3300">
              <a:solidFill>
                <a:schemeClr val="lt1"/>
              </a:solidFill>
              <a:latin typeface="Livvic"/>
              <a:ea typeface="Livvic"/>
              <a:cs typeface="Livvic"/>
              <a:sym typeface="Livvic"/>
            </a:endParaRPr>
          </a:p>
        </p:txBody>
      </p:sp>
      <p:sp>
        <p:nvSpPr>
          <p:cNvPr id="148" name="Google Shape;148;p24"/>
          <p:cNvSpPr txBox="1"/>
          <p:nvPr/>
        </p:nvSpPr>
        <p:spPr>
          <a:xfrm>
            <a:off x="426075" y="1323500"/>
            <a:ext cx="5478600" cy="59568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Catamaran Light"/>
                <a:ea typeface="Catamaran Light"/>
                <a:cs typeface="Catamaran Light"/>
                <a:sym typeface="Catamaran Light"/>
              </a:rPr>
              <a:t>Brief Description of Event:</a:t>
            </a:r>
            <a:endParaRPr sz="1800">
              <a:solidFill>
                <a:schemeClr val="dk1"/>
              </a:solidFill>
              <a:latin typeface="Catamaran Light"/>
              <a:ea typeface="Catamaran Light"/>
              <a:cs typeface="Catamaran Light"/>
              <a:sym typeface="Catamaran Light"/>
            </a:endParaRPr>
          </a:p>
          <a:p>
            <a:pPr indent="-342900" lvl="0" marL="457200" rtl="0" algn="l">
              <a:spcBef>
                <a:spcPts val="1000"/>
              </a:spcBef>
              <a:spcAft>
                <a:spcPts val="0"/>
              </a:spcAft>
              <a:buClr>
                <a:schemeClr val="dk1"/>
              </a:buClr>
              <a:buSzPts val="1800"/>
              <a:buFont typeface="Catamaran Light"/>
              <a:buChar char="●"/>
            </a:pPr>
            <a:r>
              <a:rPr lang="en" sz="1800">
                <a:solidFill>
                  <a:schemeClr val="dk1"/>
                </a:solidFill>
                <a:latin typeface="Catamaran Light"/>
                <a:ea typeface="Catamaran Light"/>
                <a:cs typeface="Catamaran Light"/>
                <a:sym typeface="Catamaran Light"/>
              </a:rPr>
              <a:t>3 parts: puck testing, written test, and lab activities</a:t>
            </a:r>
            <a:endParaRPr sz="1800">
              <a:solidFill>
                <a:schemeClr val="dk1"/>
              </a:solidFill>
              <a:latin typeface="Catamaran Light"/>
              <a:ea typeface="Catamaran Light"/>
              <a:cs typeface="Catamaran Light"/>
              <a:sym typeface="Catamaran Light"/>
            </a:endParaRPr>
          </a:p>
          <a:p>
            <a:pPr indent="-342900" lvl="0" marL="457200" rtl="0" algn="l">
              <a:spcBef>
                <a:spcPts val="0"/>
              </a:spcBef>
              <a:spcAft>
                <a:spcPts val="0"/>
              </a:spcAft>
              <a:buClr>
                <a:schemeClr val="dk1"/>
              </a:buClr>
              <a:buSzPts val="1800"/>
              <a:buFont typeface="Catamaran Light"/>
              <a:buChar char="●"/>
            </a:pPr>
            <a:r>
              <a:rPr lang="en" sz="1800">
                <a:solidFill>
                  <a:schemeClr val="dk1"/>
                </a:solidFill>
                <a:latin typeface="Catamaran Light"/>
                <a:ea typeface="Catamaran Light"/>
                <a:cs typeface="Catamaran Light"/>
                <a:sym typeface="Catamaran Light"/>
              </a:rPr>
              <a:t>Written test is weighted the heaviest, followed by lab </a:t>
            </a:r>
            <a:r>
              <a:rPr lang="en" sz="1800">
                <a:solidFill>
                  <a:schemeClr val="dk1"/>
                </a:solidFill>
                <a:latin typeface="Catamaran Light"/>
                <a:ea typeface="Catamaran Light"/>
                <a:cs typeface="Catamaran Light"/>
                <a:sym typeface="Catamaran Light"/>
              </a:rPr>
              <a:t>activities</a:t>
            </a:r>
            <a:r>
              <a:rPr lang="en" sz="1800">
                <a:solidFill>
                  <a:schemeClr val="dk1"/>
                </a:solidFill>
                <a:latin typeface="Catamaran Light"/>
                <a:ea typeface="Catamaran Light"/>
                <a:cs typeface="Catamaran Light"/>
                <a:sym typeface="Catamaran Light"/>
              </a:rPr>
              <a:t> (usually physics-based)and puck testing</a:t>
            </a:r>
            <a:endParaRPr sz="1800">
              <a:solidFill>
                <a:schemeClr val="dk1"/>
              </a:solidFill>
              <a:latin typeface="Catamaran Light"/>
              <a:ea typeface="Catamaran Light"/>
              <a:cs typeface="Catamaran Light"/>
              <a:sym typeface="Catamaran Light"/>
            </a:endParaRPr>
          </a:p>
          <a:p>
            <a:pPr indent="0" lvl="0" marL="0" rtl="0" algn="l">
              <a:spcBef>
                <a:spcPts val="1000"/>
              </a:spcBef>
              <a:spcAft>
                <a:spcPts val="0"/>
              </a:spcAft>
              <a:buNone/>
            </a:pPr>
            <a:r>
              <a:rPr lang="en" sz="1800">
                <a:solidFill>
                  <a:schemeClr val="dk1"/>
                </a:solidFill>
                <a:latin typeface="Catamaran Light"/>
                <a:ea typeface="Catamaran Light"/>
                <a:cs typeface="Catamaran Light"/>
                <a:sym typeface="Catamaran Light"/>
              </a:rPr>
              <a:t>What to Bring:</a:t>
            </a:r>
            <a:endParaRPr sz="1800">
              <a:solidFill>
                <a:schemeClr val="dk1"/>
              </a:solidFill>
              <a:latin typeface="Catamaran Light"/>
              <a:ea typeface="Catamaran Light"/>
              <a:cs typeface="Catamaran Light"/>
              <a:sym typeface="Catamaran Light"/>
            </a:endParaRPr>
          </a:p>
          <a:p>
            <a:pPr indent="-342900" lvl="0" marL="457200" rtl="0" algn="l">
              <a:spcBef>
                <a:spcPts val="1000"/>
              </a:spcBef>
              <a:spcAft>
                <a:spcPts val="0"/>
              </a:spcAft>
              <a:buClr>
                <a:schemeClr val="dk1"/>
              </a:buClr>
              <a:buSzPts val="1800"/>
              <a:buFont typeface="Catamaran Light"/>
              <a:buChar char="●"/>
            </a:pPr>
            <a:r>
              <a:rPr lang="en" sz="1800">
                <a:solidFill>
                  <a:schemeClr val="dk1"/>
                </a:solidFill>
                <a:latin typeface="Catamaran Light"/>
                <a:ea typeface="Catamaran Light"/>
                <a:cs typeface="Catamaran Light"/>
                <a:sym typeface="Catamaran Light"/>
              </a:rPr>
              <a:t>Build (puck)</a:t>
            </a:r>
            <a:endParaRPr sz="1800">
              <a:solidFill>
                <a:schemeClr val="dk1"/>
              </a:solidFill>
              <a:latin typeface="Catamaran Light"/>
              <a:ea typeface="Catamaran Light"/>
              <a:cs typeface="Catamaran Light"/>
              <a:sym typeface="Catamaran Light"/>
            </a:endParaRPr>
          </a:p>
          <a:p>
            <a:pPr indent="-342900" lvl="0" marL="457200" rtl="0" algn="l">
              <a:spcBef>
                <a:spcPts val="0"/>
              </a:spcBef>
              <a:spcAft>
                <a:spcPts val="0"/>
              </a:spcAft>
              <a:buClr>
                <a:schemeClr val="dk1"/>
              </a:buClr>
              <a:buSzPts val="1800"/>
              <a:buFont typeface="Catamaran Light"/>
              <a:buChar char="●"/>
            </a:pPr>
            <a:r>
              <a:rPr lang="en" sz="1800">
                <a:solidFill>
                  <a:schemeClr val="dk1"/>
                </a:solidFill>
                <a:latin typeface="Catamaran Light"/>
                <a:ea typeface="Catamaran Light"/>
                <a:cs typeface="Catamaran Light"/>
                <a:sym typeface="Catamaran Light"/>
              </a:rPr>
              <a:t>Lab equipment (found on page 74 of the rules)</a:t>
            </a:r>
            <a:endParaRPr sz="1800">
              <a:solidFill>
                <a:schemeClr val="dk1"/>
              </a:solidFill>
              <a:latin typeface="Catamaran Light"/>
              <a:ea typeface="Catamaran Light"/>
              <a:cs typeface="Catamaran Light"/>
              <a:sym typeface="Catamaran Light"/>
            </a:endParaRPr>
          </a:p>
          <a:p>
            <a:pPr indent="-342900" lvl="0" marL="457200" rtl="0" algn="l">
              <a:spcBef>
                <a:spcPts val="0"/>
              </a:spcBef>
              <a:spcAft>
                <a:spcPts val="0"/>
              </a:spcAft>
              <a:buClr>
                <a:schemeClr val="dk1"/>
              </a:buClr>
              <a:buSzPts val="1800"/>
              <a:buFont typeface="Catamaran Light"/>
              <a:buChar char="●"/>
            </a:pPr>
            <a:r>
              <a:rPr lang="en" sz="1800">
                <a:solidFill>
                  <a:schemeClr val="dk1"/>
                </a:solidFill>
                <a:latin typeface="Catamaran Light"/>
                <a:ea typeface="Catamaran Light"/>
                <a:cs typeface="Catamaran Light"/>
                <a:sym typeface="Catamaran Light"/>
              </a:rPr>
              <a:t>N-95 mask</a:t>
            </a:r>
            <a:endParaRPr sz="1800">
              <a:solidFill>
                <a:schemeClr val="dk1"/>
              </a:solidFill>
              <a:latin typeface="Catamaran Light"/>
              <a:ea typeface="Catamaran Light"/>
              <a:cs typeface="Catamaran Light"/>
              <a:sym typeface="Catamaran Light"/>
            </a:endParaRPr>
          </a:p>
          <a:p>
            <a:pPr indent="-342900" lvl="0" marL="457200" rtl="0" algn="l">
              <a:spcBef>
                <a:spcPts val="0"/>
              </a:spcBef>
              <a:spcAft>
                <a:spcPts val="0"/>
              </a:spcAft>
              <a:buClr>
                <a:schemeClr val="dk1"/>
              </a:buClr>
              <a:buSzPts val="1800"/>
              <a:buFont typeface="Catamaran Light"/>
              <a:buChar char="●"/>
            </a:pPr>
            <a:r>
              <a:rPr lang="en" sz="1800">
                <a:solidFill>
                  <a:schemeClr val="dk1"/>
                </a:solidFill>
                <a:latin typeface="Catamaran Light"/>
                <a:ea typeface="Catamaran Light"/>
                <a:cs typeface="Catamaran Light"/>
                <a:sym typeface="Catamaran Light"/>
              </a:rPr>
              <a:t>Design log</a:t>
            </a:r>
            <a:endParaRPr sz="1800">
              <a:solidFill>
                <a:schemeClr val="dk1"/>
              </a:solidFill>
              <a:latin typeface="Catamaran Light"/>
              <a:ea typeface="Catamaran Light"/>
              <a:cs typeface="Catamaran Light"/>
              <a:sym typeface="Catamaran Light"/>
            </a:endParaRPr>
          </a:p>
          <a:p>
            <a:pPr indent="-342900" lvl="0" marL="457200" rtl="0" algn="l">
              <a:spcBef>
                <a:spcPts val="0"/>
              </a:spcBef>
              <a:spcAft>
                <a:spcPts val="0"/>
              </a:spcAft>
              <a:buClr>
                <a:schemeClr val="dk1"/>
              </a:buClr>
              <a:buSzPts val="1800"/>
              <a:buFont typeface="Catamaran Light"/>
              <a:buChar char="●"/>
            </a:pPr>
            <a:r>
              <a:rPr lang="en" sz="1800">
                <a:solidFill>
                  <a:schemeClr val="dk1"/>
                </a:solidFill>
                <a:latin typeface="Catamaran Light"/>
                <a:ea typeface="Catamaran Light"/>
                <a:cs typeface="Catamaran Light"/>
                <a:sym typeface="Catamaran Light"/>
              </a:rPr>
              <a:t>Pencils and calculator (can be graphing)</a:t>
            </a:r>
            <a:endParaRPr sz="1800">
              <a:solidFill>
                <a:schemeClr val="dk1"/>
              </a:solidFill>
              <a:latin typeface="Catamaran Light"/>
              <a:ea typeface="Catamaran Light"/>
              <a:cs typeface="Catamaran Light"/>
              <a:sym typeface="Catamaran Light"/>
            </a:endParaRPr>
          </a:p>
          <a:p>
            <a:pPr indent="-342900" lvl="0" marL="457200" rtl="0" algn="l">
              <a:spcBef>
                <a:spcPts val="0"/>
              </a:spcBef>
              <a:spcAft>
                <a:spcPts val="0"/>
              </a:spcAft>
              <a:buClr>
                <a:schemeClr val="dk1"/>
              </a:buClr>
              <a:buSzPts val="1800"/>
              <a:buFont typeface="Catamaran Light"/>
              <a:buChar char="●"/>
            </a:pPr>
            <a:r>
              <a:rPr lang="en" sz="1800">
                <a:solidFill>
                  <a:schemeClr val="dk1"/>
                </a:solidFill>
                <a:latin typeface="Catamaran Light"/>
                <a:ea typeface="Catamaran Light"/>
                <a:cs typeface="Catamaran Light"/>
                <a:sym typeface="Catamaran Light"/>
              </a:rPr>
              <a:t>2 cheat sheets (one per participant)</a:t>
            </a:r>
            <a:endParaRPr sz="18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pic>
        <p:nvPicPr>
          <p:cNvPr id="149" name="Google Shape;149;p24"/>
          <p:cNvPicPr preferRelativeResize="0"/>
          <p:nvPr/>
        </p:nvPicPr>
        <p:blipFill>
          <a:blip r:embed="rId3">
            <a:alphaModFix/>
          </a:blip>
          <a:stretch>
            <a:fillRect/>
          </a:stretch>
        </p:blipFill>
        <p:spPr>
          <a:xfrm>
            <a:off x="6230050" y="771300"/>
            <a:ext cx="2773300" cy="360090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3" name="Shape 153"/>
        <p:cNvGrpSpPr/>
        <p:nvPr/>
      </p:nvGrpSpPr>
      <p:grpSpPr>
        <a:xfrm>
          <a:off x="0" y="0"/>
          <a:ext cx="0" cy="0"/>
          <a:chOff x="0" y="0"/>
          <a:chExt cx="0" cy="0"/>
        </a:xfrm>
      </p:grpSpPr>
      <p:pic>
        <p:nvPicPr>
          <p:cNvPr id="154" name="Google Shape;154;p25"/>
          <p:cNvPicPr preferRelativeResize="0"/>
          <p:nvPr/>
        </p:nvPicPr>
        <p:blipFill>
          <a:blip r:embed="rId4">
            <a:alphaModFix/>
          </a:blip>
          <a:stretch>
            <a:fillRect/>
          </a:stretch>
        </p:blipFill>
        <p:spPr>
          <a:xfrm>
            <a:off x="-148" y="0"/>
            <a:ext cx="9144000" cy="5143500"/>
          </a:xfrm>
          <a:prstGeom prst="rect">
            <a:avLst/>
          </a:prstGeom>
          <a:noFill/>
          <a:ln>
            <a:noFill/>
          </a:ln>
        </p:spPr>
      </p:pic>
      <p:sp>
        <p:nvSpPr>
          <p:cNvPr id="155" name="Google Shape;155;p25"/>
          <p:cNvSpPr/>
          <p:nvPr/>
        </p:nvSpPr>
        <p:spPr>
          <a:xfrm flipH="1" rot="-5400000">
            <a:off x="3281200" y="-725975"/>
            <a:ext cx="2581500" cy="6159000"/>
          </a:xfrm>
          <a:prstGeom prst="rect">
            <a:avLst/>
          </a:prstGeom>
          <a:gradFill>
            <a:gsLst>
              <a:gs pos="0">
                <a:srgbClr val="A9B9D3">
                  <a:alpha val="30980"/>
                </a:srgbClr>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5"/>
          <p:cNvSpPr txBox="1"/>
          <p:nvPr>
            <p:ph type="title"/>
          </p:nvPr>
        </p:nvSpPr>
        <p:spPr>
          <a:xfrm>
            <a:off x="3200250" y="1742750"/>
            <a:ext cx="2743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DIFFICULT TOPICS</a:t>
            </a:r>
            <a:endParaRPr>
              <a:solidFill>
                <a:schemeClr val="lt1"/>
              </a:solidFill>
            </a:endParaRPr>
          </a:p>
        </p:txBody>
      </p:sp>
      <p:sp>
        <p:nvSpPr>
          <p:cNvPr id="157" name="Google Shape;157;p25"/>
          <p:cNvSpPr/>
          <p:nvPr/>
        </p:nvSpPr>
        <p:spPr>
          <a:xfrm rot="907670">
            <a:off x="2891024" y="-1509326"/>
            <a:ext cx="7260506" cy="2438868"/>
          </a:xfrm>
          <a:prstGeom prst="rect">
            <a:avLst/>
          </a:prstGeom>
          <a:solidFill>
            <a:srgbClr val="18397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Light"/>
              <a:ea typeface="Catamaran Light"/>
              <a:cs typeface="Catamaran Light"/>
              <a:sym typeface="Catamaran Light"/>
            </a:endParaRPr>
          </a:p>
        </p:txBody>
      </p:sp>
      <p:sp>
        <p:nvSpPr>
          <p:cNvPr id="158" name="Google Shape;158;p25"/>
          <p:cNvSpPr/>
          <p:nvPr/>
        </p:nvSpPr>
        <p:spPr>
          <a:xfrm rot="-912666">
            <a:off x="3806188" y="4592478"/>
            <a:ext cx="7260569" cy="2438652"/>
          </a:xfrm>
          <a:prstGeom prst="rect">
            <a:avLst/>
          </a:prstGeom>
          <a:solidFill>
            <a:srgbClr val="18397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Light"/>
              <a:ea typeface="Catamaran Light"/>
              <a:cs typeface="Catamaran Light"/>
              <a:sym typeface="Catamaran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2" name="Shape 162"/>
        <p:cNvGrpSpPr/>
        <p:nvPr/>
      </p:nvGrpSpPr>
      <p:grpSpPr>
        <a:xfrm>
          <a:off x="0" y="0"/>
          <a:ext cx="0" cy="0"/>
          <a:chOff x="0" y="0"/>
          <a:chExt cx="0" cy="0"/>
        </a:xfrm>
      </p:grpSpPr>
      <p:sp>
        <p:nvSpPr>
          <p:cNvPr id="163" name="Google Shape;163;p26"/>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6"/>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Topic 1: Structure</a:t>
            </a:r>
            <a:endParaRPr sz="3300">
              <a:solidFill>
                <a:schemeClr val="lt1"/>
              </a:solidFill>
              <a:latin typeface="Livvic"/>
              <a:ea typeface="Livvic"/>
              <a:cs typeface="Livvic"/>
              <a:sym typeface="Livvic"/>
            </a:endParaRPr>
          </a:p>
        </p:txBody>
      </p:sp>
      <p:sp>
        <p:nvSpPr>
          <p:cNvPr id="165" name="Google Shape;165;p26"/>
          <p:cNvSpPr txBox="1"/>
          <p:nvPr/>
        </p:nvSpPr>
        <p:spPr>
          <a:xfrm>
            <a:off x="419250" y="1485700"/>
            <a:ext cx="8298900" cy="53913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dk1"/>
                </a:solidFill>
                <a:latin typeface="Catamaran"/>
                <a:ea typeface="Catamaran"/>
                <a:cs typeface="Catamaran"/>
                <a:sym typeface="Catamaran"/>
              </a:rPr>
              <a:t>Largely chemistry-based</a:t>
            </a:r>
            <a:endParaRPr b="1" sz="1900">
              <a:solidFill>
                <a:schemeClr val="dk1"/>
              </a:solidFill>
              <a:latin typeface="Catamaran"/>
              <a:ea typeface="Catamaran"/>
              <a:cs typeface="Catamaran"/>
              <a:sym typeface="Catamaran"/>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1200"/>
              </a:spcBef>
              <a:spcAft>
                <a:spcPts val="0"/>
              </a:spcAft>
              <a:buClr>
                <a:schemeClr val="dk1"/>
              </a:buClr>
              <a:buSzPts val="1900"/>
              <a:buChar char="●"/>
            </a:pPr>
            <a:r>
              <a:rPr lang="en" sz="1900">
                <a:solidFill>
                  <a:schemeClr val="dk1"/>
                </a:solidFill>
                <a:latin typeface="Catamaran"/>
                <a:ea typeface="Catamaran"/>
                <a:cs typeface="Catamaran"/>
                <a:sym typeface="Catamaran"/>
              </a:rPr>
              <a:t>Amorphous Glasses: Randomly arranged atoms or molecules without long-range order.</a:t>
            </a:r>
            <a:endParaRPr sz="1900">
              <a:solidFill>
                <a:schemeClr val="dk1"/>
              </a:solidFill>
              <a:latin typeface="Catamaran"/>
              <a:ea typeface="Catamaran"/>
              <a:cs typeface="Catamaran"/>
              <a:sym typeface="Catamaran"/>
            </a:endParaRPr>
          </a:p>
          <a:p>
            <a:pPr indent="-349250" lvl="0" marL="457200" rtl="0" algn="l">
              <a:lnSpc>
                <a:spcPct val="115000"/>
              </a:lnSpc>
              <a:spcBef>
                <a:spcPts val="0"/>
              </a:spcBef>
              <a:spcAft>
                <a:spcPts val="0"/>
              </a:spcAft>
              <a:buClr>
                <a:schemeClr val="dk1"/>
              </a:buClr>
              <a:buSzPts val="1900"/>
              <a:buChar char="●"/>
            </a:pPr>
            <a:r>
              <a:rPr lang="en" sz="1900">
                <a:solidFill>
                  <a:schemeClr val="dk1"/>
                </a:solidFill>
                <a:latin typeface="Catamaran"/>
                <a:ea typeface="Catamaran"/>
                <a:cs typeface="Catamaran"/>
                <a:sym typeface="Catamaran"/>
              </a:rPr>
              <a:t>Crystalline Ceramics: Atoms or ions arranged in a repeating lattice structure.</a:t>
            </a:r>
            <a:endParaRPr sz="1900">
              <a:solidFill>
                <a:schemeClr val="dk1"/>
              </a:solidFill>
              <a:latin typeface="Catamaran"/>
              <a:ea typeface="Catamaran"/>
              <a:cs typeface="Catamaran"/>
              <a:sym typeface="Catamaran"/>
            </a:endParaRPr>
          </a:p>
          <a:p>
            <a:pPr indent="-349250" lvl="0" marL="457200" rtl="0" algn="l">
              <a:lnSpc>
                <a:spcPct val="115000"/>
              </a:lnSpc>
              <a:spcBef>
                <a:spcPts val="0"/>
              </a:spcBef>
              <a:spcAft>
                <a:spcPts val="0"/>
              </a:spcAft>
              <a:buClr>
                <a:schemeClr val="dk1"/>
              </a:buClr>
              <a:buSzPts val="1900"/>
              <a:buChar char="●"/>
            </a:pPr>
            <a:r>
              <a:rPr lang="en" sz="1900">
                <a:solidFill>
                  <a:schemeClr val="dk1"/>
                </a:solidFill>
                <a:latin typeface="Catamaran"/>
                <a:ea typeface="Catamaran"/>
                <a:cs typeface="Catamaran"/>
                <a:sym typeface="Catamaran"/>
              </a:rPr>
              <a:t>Defects: Imperfections in the structure that influence strength, conductivity, and durability.</a:t>
            </a:r>
            <a:endParaRPr sz="2700">
              <a:solidFill>
                <a:schemeClr val="dk1"/>
              </a:solidFill>
              <a:latin typeface="Catamaran Light"/>
              <a:ea typeface="Catamaran Light"/>
              <a:cs typeface="Catamaran Light"/>
              <a:sym typeface="Catamaran Light"/>
            </a:endParaRPr>
          </a:p>
          <a:p>
            <a:pPr indent="0" lvl="0" marL="0" rtl="0" algn="l">
              <a:spcBef>
                <a:spcPts val="120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pic>
        <p:nvPicPr>
          <p:cNvPr id="166" name="Google Shape;166;p26"/>
          <p:cNvPicPr preferRelativeResize="0"/>
          <p:nvPr/>
        </p:nvPicPr>
        <p:blipFill>
          <a:blip r:embed="rId3">
            <a:alphaModFix/>
          </a:blip>
          <a:stretch>
            <a:fillRect/>
          </a:stretch>
        </p:blipFill>
        <p:spPr>
          <a:xfrm>
            <a:off x="3362850" y="3663175"/>
            <a:ext cx="2593875" cy="12268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0" name="Shape 170"/>
        <p:cNvGrpSpPr/>
        <p:nvPr/>
      </p:nvGrpSpPr>
      <p:grpSpPr>
        <a:xfrm>
          <a:off x="0" y="0"/>
          <a:ext cx="0" cy="0"/>
          <a:chOff x="0" y="0"/>
          <a:chExt cx="0" cy="0"/>
        </a:xfrm>
      </p:grpSpPr>
      <p:sp>
        <p:nvSpPr>
          <p:cNvPr id="171" name="Google Shape;171;p27"/>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7"/>
          <p:cNvSpPr txBox="1"/>
          <p:nvPr>
            <p:ph idx="4294967295" type="ctrTitle"/>
          </p:nvPr>
        </p:nvSpPr>
        <p:spPr>
          <a:xfrm>
            <a:off x="426075" y="238650"/>
            <a:ext cx="52410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Topic 2: Characterization</a:t>
            </a:r>
            <a:endParaRPr sz="3300">
              <a:solidFill>
                <a:schemeClr val="lt1"/>
              </a:solidFill>
              <a:latin typeface="Livvic"/>
              <a:ea typeface="Livvic"/>
              <a:cs typeface="Livvic"/>
              <a:sym typeface="Livvic"/>
            </a:endParaRPr>
          </a:p>
        </p:txBody>
      </p:sp>
      <p:sp>
        <p:nvSpPr>
          <p:cNvPr id="173" name="Google Shape;173;p27"/>
          <p:cNvSpPr txBox="1"/>
          <p:nvPr/>
        </p:nvSpPr>
        <p:spPr>
          <a:xfrm>
            <a:off x="419250" y="1485700"/>
            <a:ext cx="8298900" cy="48639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a:ea typeface="Catamaran"/>
                <a:cs typeface="Catamaran"/>
                <a:sym typeface="Catamaran"/>
              </a:rPr>
              <a:t>X-Ray Diffraction (XRD): Used for identifying crystalline phases, requiring an understanding of Bragg's law and diffraction patterns.</a:t>
            </a:r>
            <a:endParaRPr sz="1900">
              <a:solidFill>
                <a:schemeClr val="dk1"/>
              </a:solidFill>
              <a:latin typeface="Catamaran"/>
              <a:ea typeface="Catamaran"/>
              <a:cs typeface="Catamaran"/>
              <a:sym typeface="Catamaran"/>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a:ea typeface="Catamaran"/>
                <a:cs typeface="Catamaran"/>
                <a:sym typeface="Catamaran"/>
              </a:rPr>
              <a:t>Scanning Electron Microscopy (SEM): Provides detailed imaging of surface structures, but interpreting micrographs can be non-trivial.</a:t>
            </a:r>
            <a:endParaRPr sz="1900">
              <a:solidFill>
                <a:schemeClr val="dk1"/>
              </a:solidFill>
              <a:latin typeface="Catamaran"/>
              <a:ea typeface="Catamaran"/>
              <a:cs typeface="Catamaran"/>
              <a:sym typeface="Catamaran"/>
            </a:endParaRPr>
          </a:p>
          <a:p>
            <a:pPr indent="0" lvl="0" marL="0" rtl="0" algn="l">
              <a:spcBef>
                <a:spcPts val="0"/>
              </a:spcBef>
              <a:spcAft>
                <a:spcPts val="0"/>
              </a:spcAft>
              <a:buNone/>
            </a:pPr>
            <a:r>
              <a:t/>
            </a:r>
            <a:endParaRPr sz="1900">
              <a:solidFill>
                <a:schemeClr val="dk1"/>
              </a:solidFill>
              <a:latin typeface="Catamaran"/>
              <a:ea typeface="Catamaran"/>
              <a:cs typeface="Catamaran"/>
              <a:sym typeface="Catamaran"/>
            </a:endParaRPr>
          </a:p>
          <a:p>
            <a:pPr indent="-349250" lvl="0" marL="457200" rtl="0" algn="l">
              <a:spcBef>
                <a:spcPts val="0"/>
              </a:spcBef>
              <a:spcAft>
                <a:spcPts val="0"/>
              </a:spcAft>
              <a:buClr>
                <a:schemeClr val="dk1"/>
              </a:buClr>
              <a:buSzPts val="1900"/>
              <a:buFont typeface="Catamaran"/>
              <a:buChar char="●"/>
            </a:pPr>
            <a:r>
              <a:rPr b="1" lang="en" sz="1900">
                <a:solidFill>
                  <a:schemeClr val="dk1"/>
                </a:solidFill>
                <a:latin typeface="Catamaran"/>
                <a:ea typeface="Catamaran"/>
                <a:cs typeface="Catamaran"/>
                <a:sym typeface="Catamaran"/>
              </a:rPr>
              <a:t>Interpreting complex datasets and understanding instrument limitations.</a:t>
            </a:r>
            <a:endParaRPr b="1" sz="1900">
              <a:solidFill>
                <a:schemeClr val="dk1"/>
              </a:solidFill>
              <a:latin typeface="Catamaran"/>
              <a:ea typeface="Catamaran"/>
              <a:cs typeface="Catamaran"/>
              <a:sym typeface="Catamaran"/>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7" name="Shape 177"/>
        <p:cNvGrpSpPr/>
        <p:nvPr/>
      </p:nvGrpSpPr>
      <p:grpSpPr>
        <a:xfrm>
          <a:off x="0" y="0"/>
          <a:ext cx="0" cy="0"/>
          <a:chOff x="0" y="0"/>
          <a:chExt cx="0" cy="0"/>
        </a:xfrm>
      </p:grpSpPr>
      <p:sp>
        <p:nvSpPr>
          <p:cNvPr id="178" name="Google Shape;178;p28"/>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8"/>
          <p:cNvSpPr txBox="1"/>
          <p:nvPr>
            <p:ph idx="4294967295" type="ctrTitle"/>
          </p:nvPr>
        </p:nvSpPr>
        <p:spPr>
          <a:xfrm>
            <a:off x="419250" y="154200"/>
            <a:ext cx="4592400" cy="10158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700">
                <a:solidFill>
                  <a:schemeClr val="lt1"/>
                </a:solidFill>
              </a:rPr>
              <a:t>Topic 3: Thermal &amp; Electrical Properties</a:t>
            </a:r>
            <a:endParaRPr sz="2700">
              <a:solidFill>
                <a:schemeClr val="lt1"/>
              </a:solidFill>
              <a:latin typeface="Livvic"/>
              <a:ea typeface="Livvic"/>
              <a:cs typeface="Livvic"/>
              <a:sym typeface="Livvic"/>
            </a:endParaRPr>
          </a:p>
        </p:txBody>
      </p:sp>
      <p:sp>
        <p:nvSpPr>
          <p:cNvPr id="180" name="Google Shape;180;p28"/>
          <p:cNvSpPr txBox="1"/>
          <p:nvPr/>
        </p:nvSpPr>
        <p:spPr>
          <a:xfrm>
            <a:off x="419250" y="1485700"/>
            <a:ext cx="8298900" cy="49887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349250" lvl="0" marL="457200" rtl="0" algn="l">
              <a:lnSpc>
                <a:spcPct val="115000"/>
              </a:lnSpc>
              <a:spcBef>
                <a:spcPts val="1200"/>
              </a:spcBef>
              <a:spcAft>
                <a:spcPts val="0"/>
              </a:spcAft>
              <a:buClr>
                <a:schemeClr val="dk1"/>
              </a:buClr>
              <a:buSzPts val="1900"/>
              <a:buChar char="●"/>
            </a:pPr>
            <a:r>
              <a:rPr lang="en" sz="1900">
                <a:solidFill>
                  <a:schemeClr val="dk1"/>
                </a:solidFill>
                <a:latin typeface="Catamaran"/>
                <a:ea typeface="Catamaran"/>
                <a:cs typeface="Catamaran"/>
                <a:sym typeface="Catamaran"/>
              </a:rPr>
              <a:t>Thermal Properties: Include conductivity, expansion, and resistance to thermal shock.</a:t>
            </a:r>
            <a:endParaRPr sz="1900">
              <a:solidFill>
                <a:schemeClr val="dk1"/>
              </a:solidFill>
              <a:latin typeface="Catamaran"/>
              <a:ea typeface="Catamaran"/>
              <a:cs typeface="Catamaran"/>
              <a:sym typeface="Catamaran"/>
            </a:endParaRPr>
          </a:p>
          <a:p>
            <a:pPr indent="-349250" lvl="0" marL="457200" rtl="0" algn="l">
              <a:lnSpc>
                <a:spcPct val="115000"/>
              </a:lnSpc>
              <a:spcBef>
                <a:spcPts val="0"/>
              </a:spcBef>
              <a:spcAft>
                <a:spcPts val="0"/>
              </a:spcAft>
              <a:buClr>
                <a:schemeClr val="dk1"/>
              </a:buClr>
              <a:buSzPts val="1900"/>
              <a:buChar char="●"/>
            </a:pPr>
            <a:r>
              <a:rPr lang="en" sz="1900">
                <a:solidFill>
                  <a:schemeClr val="dk1"/>
                </a:solidFill>
                <a:latin typeface="Catamaran"/>
                <a:ea typeface="Catamaran"/>
                <a:cs typeface="Catamaran"/>
                <a:sym typeface="Catamaran"/>
              </a:rPr>
              <a:t>Electrical Properties: Dielectric strength, conductivity, piezoelectricity, and ionic conductivity.</a:t>
            </a:r>
            <a:endParaRPr sz="1900">
              <a:solidFill>
                <a:schemeClr val="dk1"/>
              </a:solidFill>
              <a:latin typeface="Catamaran"/>
              <a:ea typeface="Catamaran"/>
              <a:cs typeface="Catamaran"/>
              <a:sym typeface="Catamaran"/>
            </a:endParaRPr>
          </a:p>
          <a:p>
            <a:pPr indent="-349250" lvl="0" marL="457200" rtl="0" algn="l">
              <a:lnSpc>
                <a:spcPct val="115000"/>
              </a:lnSpc>
              <a:spcBef>
                <a:spcPts val="0"/>
              </a:spcBef>
              <a:spcAft>
                <a:spcPts val="0"/>
              </a:spcAft>
              <a:buClr>
                <a:schemeClr val="dk1"/>
              </a:buClr>
              <a:buSzPts val="1900"/>
              <a:buChar char="●"/>
            </a:pPr>
            <a:r>
              <a:rPr lang="en" sz="1900">
                <a:solidFill>
                  <a:schemeClr val="dk1"/>
                </a:solidFill>
                <a:latin typeface="Catamaran"/>
                <a:ea typeface="Catamaran"/>
                <a:cs typeface="Catamaran"/>
                <a:sym typeface="Catamaran"/>
              </a:rPr>
              <a:t>Complexity: Requires linking atomic-level phenomena to macroscopic behavior.</a:t>
            </a:r>
            <a:endParaRPr sz="1900">
              <a:solidFill>
                <a:schemeClr val="dk1"/>
              </a:solidFill>
              <a:latin typeface="Catamaran Light"/>
              <a:ea typeface="Catamaran Light"/>
              <a:cs typeface="Catamaran Light"/>
              <a:sym typeface="Catamaran Light"/>
            </a:endParaRPr>
          </a:p>
          <a:p>
            <a:pPr indent="0" lvl="0" marL="0" rtl="0" algn="l">
              <a:spcBef>
                <a:spcPts val="120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pic>
        <p:nvPicPr>
          <p:cNvPr id="181" name="Google Shape;181;p28"/>
          <p:cNvPicPr preferRelativeResize="0"/>
          <p:nvPr/>
        </p:nvPicPr>
        <p:blipFill>
          <a:blip r:embed="rId3">
            <a:alphaModFix/>
          </a:blip>
          <a:stretch>
            <a:fillRect/>
          </a:stretch>
        </p:blipFill>
        <p:spPr>
          <a:xfrm>
            <a:off x="3745824" y="3338150"/>
            <a:ext cx="1645750" cy="14508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5" name="Shape 185"/>
        <p:cNvGrpSpPr/>
        <p:nvPr/>
      </p:nvGrpSpPr>
      <p:grpSpPr>
        <a:xfrm>
          <a:off x="0" y="0"/>
          <a:ext cx="0" cy="0"/>
          <a:chOff x="0" y="0"/>
          <a:chExt cx="0" cy="0"/>
        </a:xfrm>
      </p:grpSpPr>
      <p:sp>
        <p:nvSpPr>
          <p:cNvPr id="186" name="Google Shape;186;p29"/>
          <p:cNvSpPr/>
          <p:nvPr/>
        </p:nvSpPr>
        <p:spPr>
          <a:xfrm>
            <a:off x="-8500" y="6325"/>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Light"/>
              <a:ea typeface="Catamaran Light"/>
              <a:cs typeface="Catamaran Light"/>
              <a:sym typeface="Catamaran Light"/>
            </a:endParaRPr>
          </a:p>
        </p:txBody>
      </p:sp>
      <p:pic>
        <p:nvPicPr>
          <p:cNvPr id="187" name="Google Shape;187;p29"/>
          <p:cNvPicPr preferRelativeResize="0"/>
          <p:nvPr/>
        </p:nvPicPr>
        <p:blipFill rotWithShape="1">
          <a:blip r:embed="rId4">
            <a:alphaModFix amt="72000"/>
          </a:blip>
          <a:srcRect b="0" l="0" r="6533" t="0"/>
          <a:stretch/>
        </p:blipFill>
        <p:spPr>
          <a:xfrm>
            <a:off x="0" y="-3825"/>
            <a:ext cx="9157500" cy="5143500"/>
          </a:xfrm>
          <a:prstGeom prst="rect">
            <a:avLst/>
          </a:prstGeom>
          <a:noFill/>
          <a:ln>
            <a:noFill/>
          </a:ln>
        </p:spPr>
      </p:pic>
      <p:sp>
        <p:nvSpPr>
          <p:cNvPr id="188" name="Google Shape;188;p29"/>
          <p:cNvSpPr/>
          <p:nvPr/>
        </p:nvSpPr>
        <p:spPr>
          <a:xfrm rot="-5400000">
            <a:off x="4048650" y="18200"/>
            <a:ext cx="1060200" cy="9157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9"/>
          <p:cNvSpPr/>
          <p:nvPr/>
        </p:nvSpPr>
        <p:spPr>
          <a:xfrm>
            <a:off x="720000" y="540000"/>
            <a:ext cx="3310200" cy="1568100"/>
          </a:xfrm>
          <a:prstGeom prst="rect">
            <a:avLst/>
          </a:prstGeom>
          <a:solidFill>
            <a:schemeClr val="accent1">
              <a:alpha val="61799"/>
            </a:schemeClr>
          </a:solidFill>
          <a:ln>
            <a:noFill/>
          </a:ln>
          <a:effectLst>
            <a:outerShdw blurRad="57150" rotWithShape="0" algn="bl" dir="5400000" dist="19050">
              <a:srgbClr val="000000">
                <a:alpha val="6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9"/>
          <p:cNvSpPr txBox="1"/>
          <p:nvPr>
            <p:ph type="ctrTitle"/>
          </p:nvPr>
        </p:nvSpPr>
        <p:spPr>
          <a:xfrm>
            <a:off x="850650" y="540000"/>
            <a:ext cx="3430200" cy="134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COMMON QUESTIONS</a:t>
            </a:r>
            <a:endParaRPr>
              <a:solidFill>
                <a:schemeClr val="lt1"/>
              </a:solidFill>
            </a:endParaRPr>
          </a:p>
        </p:txBody>
      </p:sp>
      <p:sp>
        <p:nvSpPr>
          <p:cNvPr id="191" name="Google Shape;191;p29"/>
          <p:cNvSpPr txBox="1"/>
          <p:nvPr/>
        </p:nvSpPr>
        <p:spPr>
          <a:xfrm>
            <a:off x="485450" y="4212200"/>
            <a:ext cx="78744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solidFill>
                  <a:schemeClr val="lt1"/>
                </a:solidFill>
                <a:latin typeface="Catamaran Light"/>
                <a:ea typeface="Catamaran Light"/>
                <a:cs typeface="Catamaran Light"/>
                <a:sym typeface="Catamaran Light"/>
              </a:rPr>
              <a:t>All of the following questions have been pulled from past YJI exams (which can be found on our website) or the Text Exchange on SciOly Wiki</a:t>
            </a:r>
            <a:endParaRPr>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5" name="Shape 195"/>
        <p:cNvGrpSpPr/>
        <p:nvPr/>
      </p:nvGrpSpPr>
      <p:grpSpPr>
        <a:xfrm>
          <a:off x="0" y="0"/>
          <a:ext cx="0" cy="0"/>
          <a:chOff x="0" y="0"/>
          <a:chExt cx="0" cy="0"/>
        </a:xfrm>
      </p:grpSpPr>
      <p:sp>
        <p:nvSpPr>
          <p:cNvPr id="196" name="Google Shape;196;p30"/>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0"/>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Question 1</a:t>
            </a:r>
            <a:endParaRPr sz="3300">
              <a:solidFill>
                <a:schemeClr val="lt1"/>
              </a:solidFill>
              <a:latin typeface="Livvic"/>
              <a:ea typeface="Livvic"/>
              <a:cs typeface="Livvic"/>
              <a:sym typeface="Livvic"/>
            </a:endParaRPr>
          </a:p>
        </p:txBody>
      </p:sp>
      <p:sp>
        <p:nvSpPr>
          <p:cNvPr id="198" name="Google Shape;198;p30"/>
          <p:cNvSpPr txBox="1"/>
          <p:nvPr/>
        </p:nvSpPr>
        <p:spPr>
          <a:xfrm>
            <a:off x="419250" y="1485700"/>
            <a:ext cx="8298900" cy="39867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Using Young’s modulus and shear modulus, derive an equation that relates those two and produces Poisson’s ratio. Then calculate Poisson’s ratio with that equation</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pic>
        <p:nvPicPr>
          <p:cNvPr id="199" name="Google Shape;199;p30"/>
          <p:cNvPicPr preferRelativeResize="0"/>
          <p:nvPr/>
        </p:nvPicPr>
        <p:blipFill>
          <a:blip r:embed="rId3">
            <a:alphaModFix/>
          </a:blip>
          <a:stretch>
            <a:fillRect/>
          </a:stretch>
        </p:blipFill>
        <p:spPr>
          <a:xfrm>
            <a:off x="592100" y="2506900"/>
            <a:ext cx="4159850" cy="1847625"/>
          </a:xfrm>
          <a:prstGeom prst="rect">
            <a:avLst/>
          </a:prstGeom>
          <a:noFill/>
          <a:ln>
            <a:noFill/>
          </a:ln>
        </p:spPr>
      </p:pic>
      <p:pic>
        <p:nvPicPr>
          <p:cNvPr id="200" name="Google Shape;200;p30"/>
          <p:cNvPicPr preferRelativeResize="0"/>
          <p:nvPr/>
        </p:nvPicPr>
        <p:blipFill>
          <a:blip r:embed="rId4">
            <a:alphaModFix/>
          </a:blip>
          <a:stretch>
            <a:fillRect/>
          </a:stretch>
        </p:blipFill>
        <p:spPr>
          <a:xfrm>
            <a:off x="6289350" y="2506900"/>
            <a:ext cx="1600200" cy="685800"/>
          </a:xfrm>
          <a:prstGeom prst="rect">
            <a:avLst/>
          </a:prstGeom>
          <a:noFill/>
          <a:ln>
            <a:noFill/>
          </a:ln>
        </p:spPr>
      </p:pic>
      <p:pic>
        <p:nvPicPr>
          <p:cNvPr id="201" name="Google Shape;201;p30"/>
          <p:cNvPicPr preferRelativeResize="0"/>
          <p:nvPr/>
        </p:nvPicPr>
        <p:blipFill>
          <a:blip r:embed="rId5">
            <a:alphaModFix/>
          </a:blip>
          <a:stretch>
            <a:fillRect/>
          </a:stretch>
        </p:blipFill>
        <p:spPr>
          <a:xfrm>
            <a:off x="6456425" y="3314675"/>
            <a:ext cx="1362075" cy="676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Engineering Project Proposal by Slidesgo">
  <a:themeElements>
    <a:clrScheme name="Simple Light">
      <a:dk1>
        <a:srgbClr val="434343"/>
      </a:dk1>
      <a:lt1>
        <a:srgbClr val="FFFFFF"/>
      </a:lt1>
      <a:dk2>
        <a:srgbClr val="595959"/>
      </a:dk2>
      <a:lt2>
        <a:srgbClr val="EEEEEE"/>
      </a:lt2>
      <a:accent1>
        <a:srgbClr val="556D96"/>
      </a:accent1>
      <a:accent2>
        <a:srgbClr val="212121"/>
      </a:accent2>
      <a:accent3>
        <a:srgbClr val="A9B9D3"/>
      </a:accent3>
      <a:accent4>
        <a:srgbClr val="26529E"/>
      </a:accent4>
      <a:accent5>
        <a:srgbClr val="62779B"/>
      </a:accent5>
      <a:accent6>
        <a:srgbClr val="363F4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